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6858000" cx="12192000"/>
  <p:notesSz cx="6858000" cy="9144000"/>
  <p:embeddedFontLst>
    <p:embeddedFont>
      <p:font typeface="Gowun Dodum"/>
      <p:regular r:id="rId20"/>
    </p:embeddedFont>
    <p:embeddedFont>
      <p:font typeface="Do Hyeon"/>
      <p:regular r:id="rId21"/>
    </p:embeddedFont>
    <p:embeddedFont>
      <p:font typeface="Jua"/>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83">
          <p15:clr>
            <a:srgbClr val="A4A3A4"/>
          </p15:clr>
        </p15:guide>
        <p15:guide id="2" pos="379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0D2F43F-E7F3-41B5-9F99-C1CC46C34FF0}">
  <a:tblStyle styleId="{B0D2F43F-E7F3-41B5-9F99-C1CC46C34FF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83" orient="horz"/>
        <p:guide pos="3795"/>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wunDodum-regular.fntdata"/><Relationship Id="rId11" Type="http://schemas.openxmlformats.org/officeDocument/2006/relationships/slide" Target="slides/slide5.xml"/><Relationship Id="rId22" Type="http://schemas.openxmlformats.org/officeDocument/2006/relationships/font" Target="fonts/Jua-regular.fntdata"/><Relationship Id="rId10" Type="http://schemas.openxmlformats.org/officeDocument/2006/relationships/slide" Target="slides/slide4.xml"/><Relationship Id="rId21" Type="http://schemas.openxmlformats.org/officeDocument/2006/relationships/font" Target="fonts/DoHyeon-regular.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e79d365d5d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g2e79d365d5d_1_1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e79d365d5d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g2e79d365d5d_1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e79d365d5d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g2e79d365d5d_1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e79d365d5d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g2e79d365d5d_1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e7a12560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g2e7a12560e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741b26b5c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g2741b26b5c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e79d365d5d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g2e79d365d5d_1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e79d365d5d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g2e79d365d5d_1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e79d365d5d_1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g2e79d365d5d_1_1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빈 화면"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세로 텍스트"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세로 제목 및 텍스트"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슬라이드"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Malgun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내용"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구역 머리글"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Malgun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콘텐츠 2개"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비교"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만"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콘텐츠"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Malgun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그림"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Malgun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Malgun Gothic"/>
              <a:buNone/>
              <a:defRPr b="0" i="0" sz="4400" u="none" cap="none" strike="noStrike">
                <a:solidFill>
                  <a:schemeClr val="dk1"/>
                </a:solidFill>
                <a:latin typeface="Malgun Gothic"/>
                <a:ea typeface="Malgun Gothic"/>
                <a:cs typeface="Malgun Gothic"/>
                <a:sym typeface="Malgun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Malgun Gothic"/>
                <a:ea typeface="Malgun Gothic"/>
                <a:cs typeface="Malgun Gothic"/>
                <a:sym typeface="Malgun Gothic"/>
              </a:defRPr>
            </a:lvl1pPr>
            <a:lvl2pPr indent="0" lvl="1" marL="0" marR="0" rtl="0" algn="r">
              <a:spcBef>
                <a:spcPts val="0"/>
              </a:spcBef>
              <a:buNone/>
              <a:defRPr b="0" i="0" sz="1200" u="none" cap="none" strike="noStrike">
                <a:solidFill>
                  <a:srgbClr val="888888"/>
                </a:solidFill>
                <a:latin typeface="Malgun Gothic"/>
                <a:ea typeface="Malgun Gothic"/>
                <a:cs typeface="Malgun Gothic"/>
                <a:sym typeface="Malgun Gothic"/>
              </a:defRPr>
            </a:lvl2pPr>
            <a:lvl3pPr indent="0" lvl="2" marL="0" marR="0" rtl="0" algn="r">
              <a:spcBef>
                <a:spcPts val="0"/>
              </a:spcBef>
              <a:buNone/>
              <a:defRPr b="0" i="0" sz="1200" u="none" cap="none" strike="noStrike">
                <a:solidFill>
                  <a:srgbClr val="888888"/>
                </a:solidFill>
                <a:latin typeface="Malgun Gothic"/>
                <a:ea typeface="Malgun Gothic"/>
                <a:cs typeface="Malgun Gothic"/>
                <a:sym typeface="Malgun Gothic"/>
              </a:defRPr>
            </a:lvl3pPr>
            <a:lvl4pPr indent="0" lvl="3" marL="0" marR="0" rtl="0" algn="r">
              <a:spcBef>
                <a:spcPts val="0"/>
              </a:spcBef>
              <a:buNone/>
              <a:defRPr b="0" i="0" sz="1200" u="none" cap="none" strike="noStrike">
                <a:solidFill>
                  <a:srgbClr val="888888"/>
                </a:solidFill>
                <a:latin typeface="Malgun Gothic"/>
                <a:ea typeface="Malgun Gothic"/>
                <a:cs typeface="Malgun Gothic"/>
                <a:sym typeface="Malgun Gothic"/>
              </a:defRPr>
            </a:lvl4pPr>
            <a:lvl5pPr indent="0" lvl="4" marL="0" marR="0" rtl="0" algn="r">
              <a:spcBef>
                <a:spcPts val="0"/>
              </a:spcBef>
              <a:buNone/>
              <a:defRPr b="0" i="0" sz="1200" u="none" cap="none" strike="noStrike">
                <a:solidFill>
                  <a:srgbClr val="888888"/>
                </a:solidFill>
                <a:latin typeface="Malgun Gothic"/>
                <a:ea typeface="Malgun Gothic"/>
                <a:cs typeface="Malgun Gothic"/>
                <a:sym typeface="Malgun Gothic"/>
              </a:defRPr>
            </a:lvl5pPr>
            <a:lvl6pPr indent="0" lvl="5" marL="0" marR="0" rtl="0" algn="r">
              <a:spcBef>
                <a:spcPts val="0"/>
              </a:spcBef>
              <a:buNone/>
              <a:defRPr b="0" i="0" sz="1200" u="none" cap="none" strike="noStrike">
                <a:solidFill>
                  <a:srgbClr val="888888"/>
                </a:solidFill>
                <a:latin typeface="Malgun Gothic"/>
                <a:ea typeface="Malgun Gothic"/>
                <a:cs typeface="Malgun Gothic"/>
                <a:sym typeface="Malgun Gothic"/>
              </a:defRPr>
            </a:lvl6pPr>
            <a:lvl7pPr indent="0" lvl="6" marL="0" marR="0" rtl="0" algn="r">
              <a:spcBef>
                <a:spcPts val="0"/>
              </a:spcBef>
              <a:buNone/>
              <a:defRPr b="0" i="0" sz="1200" u="none" cap="none" strike="noStrike">
                <a:solidFill>
                  <a:srgbClr val="888888"/>
                </a:solidFill>
                <a:latin typeface="Malgun Gothic"/>
                <a:ea typeface="Malgun Gothic"/>
                <a:cs typeface="Malgun Gothic"/>
                <a:sym typeface="Malgun Gothic"/>
              </a:defRPr>
            </a:lvl7pPr>
            <a:lvl8pPr indent="0" lvl="7" marL="0" marR="0" rtl="0" algn="r">
              <a:spcBef>
                <a:spcPts val="0"/>
              </a:spcBef>
              <a:buNone/>
              <a:defRPr b="0" i="0" sz="1200" u="none" cap="none" strike="noStrike">
                <a:solidFill>
                  <a:srgbClr val="888888"/>
                </a:solidFill>
                <a:latin typeface="Malgun Gothic"/>
                <a:ea typeface="Malgun Gothic"/>
                <a:cs typeface="Malgun Gothic"/>
                <a:sym typeface="Malgun Gothic"/>
              </a:defRPr>
            </a:lvl8pPr>
            <a:lvl9pPr indent="0" lvl="8" marL="0" marR="0" rtl="0" algn="r">
              <a:spcBef>
                <a:spcPts val="0"/>
              </a:spcBef>
              <a:buNone/>
              <a:defRPr b="0" i="0" sz="1200" u="none" cap="none" strike="noStrike">
                <a:solidFill>
                  <a:srgbClr val="888888"/>
                </a:solidFill>
                <a:latin typeface="Malgun Gothic"/>
                <a:ea typeface="Malgun Gothic"/>
                <a:cs typeface="Malgun Gothic"/>
                <a:sym typeface="Malgun Gothic"/>
              </a:defRPr>
            </a:lvl9pPr>
          </a:lstStyle>
          <a:p>
            <a:pPr indent="0" lvl="0" marL="0" rtl="0" algn="r">
              <a:spcBef>
                <a:spcPts val="0"/>
              </a:spcBef>
              <a:spcAft>
                <a:spcPts val="0"/>
              </a:spcAft>
              <a:buNone/>
            </a:pPr>
            <a:fld id="{00000000-1234-1234-1234-123412341234}" type="slidenum">
              <a:rPr lang="ko-K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0" l="0" r="0" t="0"/>
          <a:stretch/>
        </p:blipFill>
        <p:spPr>
          <a:xfrm>
            <a:off x="0" y="0"/>
            <a:ext cx="12202643" cy="6858000"/>
          </a:xfrm>
          <a:prstGeom prst="rect">
            <a:avLst/>
          </a:prstGeom>
          <a:noFill/>
          <a:ln>
            <a:noFill/>
          </a:ln>
        </p:spPr>
      </p:pic>
      <p:sp>
        <p:nvSpPr>
          <p:cNvPr id="85" name="Google Shape;85;p13"/>
          <p:cNvSpPr/>
          <p:nvPr/>
        </p:nvSpPr>
        <p:spPr>
          <a:xfrm>
            <a:off x="6024575" y="1240328"/>
            <a:ext cx="5965200" cy="1502100"/>
          </a:xfrm>
          <a:prstGeom prst="rect">
            <a:avLst/>
          </a:prstGeom>
          <a:solidFill>
            <a:srgbClr val="97D2D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4800" u="none" cap="none" strike="noStrike">
              <a:solidFill>
                <a:schemeClr val="dk1"/>
              </a:solidFill>
              <a:latin typeface="Malgun Gothic"/>
              <a:ea typeface="Malgun Gothic"/>
              <a:cs typeface="Malgun Gothic"/>
              <a:sym typeface="Malgun Gothic"/>
            </a:endParaRPr>
          </a:p>
        </p:txBody>
      </p:sp>
      <p:sp>
        <p:nvSpPr>
          <p:cNvPr id="86" name="Google Shape;86;p13"/>
          <p:cNvSpPr/>
          <p:nvPr/>
        </p:nvSpPr>
        <p:spPr>
          <a:xfrm>
            <a:off x="1104660" y="5247589"/>
            <a:ext cx="1640100" cy="279300"/>
          </a:xfrm>
          <a:prstGeom prst="rect">
            <a:avLst/>
          </a:prstGeom>
          <a:solidFill>
            <a:srgbClr val="97D2D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lgun Gothic"/>
              <a:ea typeface="Malgun Gothic"/>
              <a:cs typeface="Malgun Gothic"/>
              <a:sym typeface="Malgun Gothic"/>
            </a:endParaRPr>
          </a:p>
        </p:txBody>
      </p:sp>
      <p:sp>
        <p:nvSpPr>
          <p:cNvPr id="87" name="Google Shape;87;p13"/>
          <p:cNvSpPr/>
          <p:nvPr/>
        </p:nvSpPr>
        <p:spPr>
          <a:xfrm>
            <a:off x="175388" y="3576175"/>
            <a:ext cx="3773400" cy="2865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sp>
        <p:nvSpPr>
          <p:cNvPr id="88" name="Google Shape;88;p13"/>
          <p:cNvSpPr txBox="1"/>
          <p:nvPr/>
        </p:nvSpPr>
        <p:spPr>
          <a:xfrm>
            <a:off x="8368775" y="3901675"/>
            <a:ext cx="4345500" cy="1262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ko-KR" sz="2800">
                <a:solidFill>
                  <a:schemeClr val="dk1"/>
                </a:solidFill>
                <a:latin typeface="Gowun Dodum"/>
                <a:ea typeface="Gowun Dodum"/>
                <a:cs typeface="Gowun Dodum"/>
                <a:sym typeface="Gowun Dodum"/>
              </a:rPr>
              <a:t>김승준 김현석 문하은 </a:t>
            </a:r>
            <a:endParaRPr b="1" sz="2800">
              <a:solidFill>
                <a:schemeClr val="dk1"/>
              </a:solidFill>
              <a:latin typeface="Gowun Dodum"/>
              <a:ea typeface="Gowun Dodum"/>
              <a:cs typeface="Gowun Dodum"/>
              <a:sym typeface="Gowun Dodum"/>
            </a:endParaRPr>
          </a:p>
          <a:p>
            <a:pPr indent="0" lvl="0" marL="0" rtl="0" algn="l">
              <a:lnSpc>
                <a:spcPct val="150000"/>
              </a:lnSpc>
              <a:spcBef>
                <a:spcPts val="0"/>
              </a:spcBef>
              <a:spcAft>
                <a:spcPts val="0"/>
              </a:spcAft>
              <a:buNone/>
            </a:pPr>
            <a:r>
              <a:rPr b="1" lang="ko-KR" sz="2800">
                <a:solidFill>
                  <a:schemeClr val="dk1"/>
                </a:solidFill>
                <a:latin typeface="Gowun Dodum"/>
                <a:ea typeface="Gowun Dodum"/>
                <a:cs typeface="Gowun Dodum"/>
                <a:sym typeface="Gowun Dodum"/>
              </a:rPr>
              <a:t>박민상 박효준 장민수</a:t>
            </a:r>
            <a:endParaRPr b="1" sz="2800">
              <a:solidFill>
                <a:schemeClr val="dk1"/>
              </a:solidFill>
              <a:latin typeface="Gowun Dodum"/>
              <a:ea typeface="Gowun Dodum"/>
              <a:cs typeface="Gowun Dodum"/>
              <a:sym typeface="Gowun Dodum"/>
            </a:endParaRPr>
          </a:p>
        </p:txBody>
      </p:sp>
      <p:pic>
        <p:nvPicPr>
          <p:cNvPr id="89" name="Google Shape;89;p13"/>
          <p:cNvPicPr preferRelativeResize="0"/>
          <p:nvPr/>
        </p:nvPicPr>
        <p:blipFill>
          <a:blip r:embed="rId4">
            <a:alphaModFix/>
          </a:blip>
          <a:stretch>
            <a:fillRect/>
          </a:stretch>
        </p:blipFill>
        <p:spPr>
          <a:xfrm>
            <a:off x="112738" y="3547488"/>
            <a:ext cx="3898724" cy="2696725"/>
          </a:xfrm>
          <a:prstGeom prst="rect">
            <a:avLst/>
          </a:prstGeom>
          <a:solidFill>
            <a:schemeClr val="lt1"/>
          </a:solidFill>
          <a:ln cap="flat" cmpd="sng" w="9525">
            <a:solidFill>
              <a:schemeClr val="lt1"/>
            </a:solidFill>
            <a:prstDash val="solid"/>
            <a:round/>
            <a:headEnd len="sm" w="sm" type="none"/>
            <a:tailEnd len="sm" w="sm" type="none"/>
          </a:ln>
        </p:spPr>
      </p:pic>
      <p:sp>
        <p:nvSpPr>
          <p:cNvPr id="90" name="Google Shape;90;p13"/>
          <p:cNvSpPr txBox="1"/>
          <p:nvPr/>
        </p:nvSpPr>
        <p:spPr>
          <a:xfrm flipH="1">
            <a:off x="6838700" y="1437275"/>
            <a:ext cx="50856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6000">
                <a:solidFill>
                  <a:schemeClr val="dk1"/>
                </a:solidFill>
                <a:latin typeface="Jua"/>
                <a:ea typeface="Jua"/>
                <a:cs typeface="Jua"/>
                <a:sym typeface="Jua"/>
              </a:rPr>
              <a:t>3조</a:t>
            </a:r>
            <a:r>
              <a:rPr lang="ko-KR" sz="5500">
                <a:solidFill>
                  <a:schemeClr val="dk1"/>
                </a:solidFill>
                <a:latin typeface="Jua"/>
                <a:ea typeface="Jua"/>
                <a:cs typeface="Jua"/>
                <a:sym typeface="Jua"/>
              </a:rPr>
              <a:t> 여행가고싶조</a:t>
            </a:r>
            <a:endParaRPr sz="5500">
              <a:solidFill>
                <a:schemeClr val="dk1"/>
              </a:solidFill>
              <a:latin typeface="Jua"/>
              <a:ea typeface="Jua"/>
              <a:cs typeface="Jua"/>
              <a:sym typeface="Jua"/>
            </a:endParaRPr>
          </a:p>
        </p:txBody>
      </p:sp>
      <p:sp>
        <p:nvSpPr>
          <p:cNvPr id="91" name="Google Shape;91;p13"/>
          <p:cNvSpPr txBox="1"/>
          <p:nvPr/>
        </p:nvSpPr>
        <p:spPr>
          <a:xfrm>
            <a:off x="8549550" y="2545475"/>
            <a:ext cx="3773400" cy="63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2900">
                <a:solidFill>
                  <a:schemeClr val="lt1"/>
                </a:solidFill>
                <a:latin typeface="Jua"/>
                <a:ea typeface="Jua"/>
                <a:cs typeface="Jua"/>
                <a:sym typeface="Jua"/>
              </a:rPr>
              <a:t>서울 관광 웹프로그램</a:t>
            </a:r>
            <a:endParaRPr sz="2900">
              <a:solidFill>
                <a:schemeClr val="lt1"/>
              </a:solidFill>
              <a:latin typeface="Jua"/>
              <a:ea typeface="Jua"/>
              <a:cs typeface="Jua"/>
              <a:sym typeface="Jua"/>
            </a:endParaRPr>
          </a:p>
        </p:txBody>
      </p:sp>
      <p:pic>
        <p:nvPicPr>
          <p:cNvPr id="92" name="Google Shape;92;p13"/>
          <p:cNvPicPr preferRelativeResize="0"/>
          <p:nvPr/>
        </p:nvPicPr>
        <p:blipFill>
          <a:blip r:embed="rId5">
            <a:alphaModFix/>
          </a:blip>
          <a:stretch>
            <a:fillRect/>
          </a:stretch>
        </p:blipFill>
        <p:spPr>
          <a:xfrm>
            <a:off x="0" y="0"/>
            <a:ext cx="12192000" cy="6858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208" name="Shape 208"/>
        <p:cNvGrpSpPr/>
        <p:nvPr/>
      </p:nvGrpSpPr>
      <p:grpSpPr>
        <a:xfrm>
          <a:off x="0" y="0"/>
          <a:ext cx="0" cy="0"/>
          <a:chOff x="0" y="0"/>
          <a:chExt cx="0" cy="0"/>
        </a:xfrm>
      </p:grpSpPr>
      <p:sp>
        <p:nvSpPr>
          <p:cNvPr id="209" name="Google Shape;209;p22"/>
          <p:cNvSpPr txBox="1"/>
          <p:nvPr/>
        </p:nvSpPr>
        <p:spPr>
          <a:xfrm>
            <a:off x="225600" y="180500"/>
            <a:ext cx="6530100" cy="7851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3200"/>
              <a:buNone/>
            </a:pPr>
            <a:r>
              <a:rPr lang="ko-KR" sz="4500">
                <a:solidFill>
                  <a:schemeClr val="lt1"/>
                </a:solidFill>
                <a:latin typeface="Jua"/>
                <a:ea typeface="Jua"/>
                <a:cs typeface="Jua"/>
                <a:sym typeface="Jua"/>
              </a:rPr>
              <a:t>04 </a:t>
            </a:r>
            <a:r>
              <a:rPr lang="ko-KR" sz="4500">
                <a:solidFill>
                  <a:schemeClr val="dk1"/>
                </a:solidFill>
                <a:latin typeface="Jua"/>
                <a:ea typeface="Jua"/>
                <a:cs typeface="Jua"/>
                <a:sym typeface="Jua"/>
              </a:rPr>
              <a:t>프로젝트 수행결과</a:t>
            </a:r>
            <a:endParaRPr sz="4500">
              <a:latin typeface="Jua"/>
              <a:ea typeface="Jua"/>
              <a:cs typeface="Jua"/>
              <a:sym typeface="Jua"/>
            </a:endParaRPr>
          </a:p>
        </p:txBody>
      </p:sp>
      <p:sp>
        <p:nvSpPr>
          <p:cNvPr id="210" name="Google Shape;210;p22"/>
          <p:cNvSpPr txBox="1"/>
          <p:nvPr/>
        </p:nvSpPr>
        <p:spPr>
          <a:xfrm>
            <a:off x="2246525" y="1091650"/>
            <a:ext cx="27873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100"/>
              <a:buFont typeface="Arial"/>
              <a:buNone/>
            </a:pPr>
            <a:r>
              <a:rPr b="1" lang="ko-KR" sz="2800">
                <a:solidFill>
                  <a:schemeClr val="dk1"/>
                </a:solidFill>
                <a:highlight>
                  <a:schemeClr val="lt1"/>
                </a:highlight>
                <a:latin typeface="Gowun Dodum"/>
                <a:ea typeface="Gowun Dodum"/>
                <a:cs typeface="Gowun Dodum"/>
                <a:sym typeface="Gowun Dodum"/>
              </a:rPr>
              <a:t>✏최종 구현 </a:t>
            </a:r>
            <a:r>
              <a:rPr b="1" lang="ko-KR" sz="2800">
                <a:solidFill>
                  <a:srgbClr val="0000FF"/>
                </a:solidFill>
                <a:highlight>
                  <a:schemeClr val="lt1"/>
                </a:highlight>
                <a:latin typeface="Gowun Dodum"/>
                <a:ea typeface="Gowun Dodum"/>
                <a:cs typeface="Gowun Dodum"/>
                <a:sym typeface="Gowun Dodum"/>
              </a:rPr>
              <a:t>성공</a:t>
            </a:r>
            <a:r>
              <a:rPr lang="ko-KR" sz="2800">
                <a:solidFill>
                  <a:schemeClr val="dk1"/>
                </a:solidFill>
                <a:latin typeface="Malgun Gothic"/>
                <a:ea typeface="Malgun Gothic"/>
                <a:cs typeface="Malgun Gothic"/>
                <a:sym typeface="Malgun Gothic"/>
              </a:rPr>
              <a:t> </a:t>
            </a:r>
            <a:endParaRPr/>
          </a:p>
        </p:txBody>
      </p:sp>
      <p:sp>
        <p:nvSpPr>
          <p:cNvPr id="211" name="Google Shape;211;p22"/>
          <p:cNvSpPr txBox="1"/>
          <p:nvPr/>
        </p:nvSpPr>
        <p:spPr>
          <a:xfrm>
            <a:off x="5376396"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2" name="Google Shape;212;p22"/>
          <p:cNvPicPr preferRelativeResize="0"/>
          <p:nvPr/>
        </p:nvPicPr>
        <p:blipFill rotWithShape="1">
          <a:blip r:embed="rId3">
            <a:alphaModFix/>
          </a:blip>
          <a:srcRect b="0" l="0" r="0" t="0"/>
          <a:stretch/>
        </p:blipFill>
        <p:spPr>
          <a:xfrm>
            <a:off x="0" y="5320139"/>
            <a:ext cx="1487163" cy="1537861"/>
          </a:xfrm>
          <a:prstGeom prst="rect">
            <a:avLst/>
          </a:prstGeom>
          <a:noFill/>
          <a:ln>
            <a:noFill/>
          </a:ln>
        </p:spPr>
      </p:pic>
      <p:sp>
        <p:nvSpPr>
          <p:cNvPr id="213" name="Google Shape;213;p22"/>
          <p:cNvSpPr txBox="1"/>
          <p:nvPr/>
        </p:nvSpPr>
        <p:spPr>
          <a:xfrm>
            <a:off x="1735713" y="1740900"/>
            <a:ext cx="5499600" cy="38634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dk1"/>
              </a:buClr>
              <a:buSzPts val="3000"/>
              <a:buFont typeface="Gowun Dodum"/>
              <a:buAutoNum type="alphaUcPeriod"/>
            </a:pPr>
            <a:r>
              <a:rPr b="1" lang="ko-KR" sz="3000">
                <a:solidFill>
                  <a:schemeClr val="dk1"/>
                </a:solidFill>
                <a:latin typeface="Gowun Dodum"/>
                <a:ea typeface="Gowun Dodum"/>
                <a:cs typeface="Gowun Dodum"/>
                <a:sym typeface="Gowun Dodum"/>
              </a:rPr>
              <a:t>로그인&amp;회원가입, 아이디&amp;비밀번호 찾기</a:t>
            </a:r>
            <a:endParaRPr b="1" sz="2900">
              <a:solidFill>
                <a:schemeClr val="dk1"/>
              </a:solidFill>
              <a:latin typeface="Gowun Dodum"/>
              <a:ea typeface="Gowun Dodum"/>
              <a:cs typeface="Gowun Dodum"/>
              <a:sym typeface="Gowun Dodum"/>
            </a:endParaRPr>
          </a:p>
          <a:p>
            <a:pPr indent="-419100" lvl="0" marL="457200" rtl="0" algn="l">
              <a:spcBef>
                <a:spcPts val="0"/>
              </a:spcBef>
              <a:spcAft>
                <a:spcPts val="0"/>
              </a:spcAft>
              <a:buClr>
                <a:schemeClr val="dk1"/>
              </a:buClr>
              <a:buSzPts val="3000"/>
              <a:buFont typeface="Gowun Dodum"/>
              <a:buAutoNum type="alphaUcPeriod"/>
            </a:pPr>
            <a:r>
              <a:rPr b="1" lang="ko-KR" sz="3000">
                <a:solidFill>
                  <a:schemeClr val="dk1"/>
                </a:solidFill>
                <a:latin typeface="Gowun Dodum"/>
                <a:ea typeface="Gowun Dodum"/>
                <a:cs typeface="Gowun Dodum"/>
                <a:sym typeface="Gowun Dodum"/>
              </a:rPr>
              <a:t>관광지 및 맛집 페이지</a:t>
            </a:r>
            <a:endParaRPr b="1" sz="3000">
              <a:solidFill>
                <a:schemeClr val="dk1"/>
              </a:solidFill>
              <a:latin typeface="Gowun Dodum"/>
              <a:ea typeface="Gowun Dodum"/>
              <a:cs typeface="Gowun Dodum"/>
              <a:sym typeface="Gowun Dodum"/>
            </a:endParaRPr>
          </a:p>
          <a:p>
            <a:pPr indent="0" lvl="0" marL="0" rtl="0" algn="l">
              <a:spcBef>
                <a:spcPts val="0"/>
              </a:spcBef>
              <a:spcAft>
                <a:spcPts val="0"/>
              </a:spcAft>
              <a:buNone/>
            </a:pPr>
            <a:r>
              <a:rPr b="1" lang="ko-KR" sz="3000">
                <a:solidFill>
                  <a:schemeClr val="dk1"/>
                </a:solidFill>
                <a:latin typeface="Gowun Dodum"/>
                <a:ea typeface="Gowun Dodum"/>
                <a:cs typeface="Gowun Dodum"/>
                <a:sym typeface="Gowun Dodum"/>
              </a:rPr>
              <a:t>  </a:t>
            </a:r>
            <a:r>
              <a:rPr b="1" lang="ko-KR" sz="2900">
                <a:solidFill>
                  <a:schemeClr val="dk1"/>
                </a:solidFill>
                <a:latin typeface="Gowun Dodum"/>
                <a:ea typeface="Gowun Dodum"/>
                <a:cs typeface="Gowun Dodum"/>
                <a:sym typeface="Gowun Dodum"/>
              </a:rPr>
              <a:t>(상세 정보, 카테고리 분류,                                                이미지, 검색 조회)</a:t>
            </a:r>
            <a:endParaRPr b="1" sz="2900">
              <a:solidFill>
                <a:schemeClr val="dk1"/>
              </a:solidFill>
              <a:latin typeface="Gowun Dodum"/>
              <a:ea typeface="Gowun Dodum"/>
              <a:cs typeface="Gowun Dodum"/>
              <a:sym typeface="Gowun Dodum"/>
            </a:endParaRPr>
          </a:p>
          <a:p>
            <a:pPr indent="-419100" lvl="0" marL="457200" rtl="0" algn="l">
              <a:spcBef>
                <a:spcPts val="0"/>
              </a:spcBef>
              <a:spcAft>
                <a:spcPts val="0"/>
              </a:spcAft>
              <a:buClr>
                <a:schemeClr val="dk1"/>
              </a:buClr>
              <a:buSzPts val="3000"/>
              <a:buFont typeface="Gowun Dodum"/>
              <a:buAutoNum type="alphaUcPeriod"/>
            </a:pPr>
            <a:r>
              <a:rPr b="1" lang="ko-KR" sz="3000">
                <a:solidFill>
                  <a:schemeClr val="dk1"/>
                </a:solidFill>
                <a:latin typeface="Gowun Dodum"/>
                <a:ea typeface="Gowun Dodum"/>
                <a:cs typeface="Gowun Dodum"/>
                <a:sym typeface="Gowun Dodum"/>
              </a:rPr>
              <a:t>추천수 조회 가능</a:t>
            </a:r>
            <a:endParaRPr b="1" sz="3000">
              <a:solidFill>
                <a:schemeClr val="dk1"/>
              </a:solidFill>
              <a:latin typeface="Gowun Dodum"/>
              <a:ea typeface="Gowun Dodum"/>
              <a:cs typeface="Gowun Dodum"/>
              <a:sym typeface="Gowun Dodum"/>
            </a:endParaRPr>
          </a:p>
          <a:p>
            <a:pPr indent="-419100" lvl="0" marL="457200" rtl="0" algn="l">
              <a:spcBef>
                <a:spcPts val="0"/>
              </a:spcBef>
              <a:spcAft>
                <a:spcPts val="0"/>
              </a:spcAft>
              <a:buClr>
                <a:schemeClr val="dk1"/>
              </a:buClr>
              <a:buSzPts val="3000"/>
              <a:buFont typeface="Gowun Dodum"/>
              <a:buAutoNum type="alphaUcPeriod"/>
            </a:pPr>
            <a:r>
              <a:rPr b="1" lang="ko-KR" sz="3000">
                <a:solidFill>
                  <a:schemeClr val="dk1"/>
                </a:solidFill>
                <a:latin typeface="Gowun Dodum"/>
                <a:ea typeface="Gowun Dodum"/>
                <a:cs typeface="Gowun Dodum"/>
                <a:sym typeface="Gowun Dodum"/>
              </a:rPr>
              <a:t>API 데이터 연동</a:t>
            </a:r>
            <a:endParaRPr b="1" sz="3000">
              <a:solidFill>
                <a:schemeClr val="dk1"/>
              </a:solidFill>
              <a:latin typeface="Gowun Dodum"/>
              <a:ea typeface="Gowun Dodum"/>
              <a:cs typeface="Gowun Dodum"/>
              <a:sym typeface="Gowun Dodum"/>
            </a:endParaRPr>
          </a:p>
          <a:p>
            <a:pPr indent="-419100" lvl="0" marL="457200" rtl="0" algn="l">
              <a:spcBef>
                <a:spcPts val="0"/>
              </a:spcBef>
              <a:spcAft>
                <a:spcPts val="0"/>
              </a:spcAft>
              <a:buClr>
                <a:schemeClr val="dk1"/>
              </a:buClr>
              <a:buSzPts val="3000"/>
              <a:buFont typeface="Gowun Dodum"/>
              <a:buAutoNum type="alphaUcPeriod"/>
            </a:pPr>
            <a:r>
              <a:rPr b="1" lang="ko-KR" sz="3000">
                <a:solidFill>
                  <a:schemeClr val="dk1"/>
                </a:solidFill>
                <a:latin typeface="Gowun Dodum"/>
                <a:ea typeface="Gowun Dodum"/>
                <a:cs typeface="Gowun Dodum"/>
                <a:sym typeface="Gowun Dodum"/>
              </a:rPr>
              <a:t>리뷰 </a:t>
            </a:r>
            <a:endParaRPr b="1" sz="2900">
              <a:solidFill>
                <a:schemeClr val="dk1"/>
              </a:solidFill>
              <a:latin typeface="Gowun Dodum"/>
              <a:ea typeface="Gowun Dodum"/>
              <a:cs typeface="Gowun Dodum"/>
              <a:sym typeface="Gowun Dodum"/>
            </a:endParaRPr>
          </a:p>
        </p:txBody>
      </p:sp>
      <p:sp>
        <p:nvSpPr>
          <p:cNvPr id="214" name="Google Shape;214;p22"/>
          <p:cNvSpPr txBox="1"/>
          <p:nvPr/>
        </p:nvSpPr>
        <p:spPr>
          <a:xfrm>
            <a:off x="7992225" y="1045450"/>
            <a:ext cx="2787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2800">
                <a:solidFill>
                  <a:schemeClr val="dk1"/>
                </a:solidFill>
                <a:highlight>
                  <a:schemeClr val="lt1"/>
                </a:highlight>
                <a:latin typeface="Gowun Dodum"/>
                <a:ea typeface="Gowun Dodum"/>
                <a:cs typeface="Gowun Dodum"/>
                <a:sym typeface="Gowun Dodum"/>
              </a:rPr>
              <a:t>✏최종 구현 </a:t>
            </a:r>
            <a:r>
              <a:rPr b="1" lang="ko-KR" sz="2800">
                <a:solidFill>
                  <a:srgbClr val="FF0000"/>
                </a:solidFill>
                <a:highlight>
                  <a:schemeClr val="lt1"/>
                </a:highlight>
                <a:latin typeface="Gowun Dodum"/>
                <a:ea typeface="Gowun Dodum"/>
                <a:cs typeface="Gowun Dodum"/>
                <a:sym typeface="Gowun Dodum"/>
              </a:rPr>
              <a:t>실패</a:t>
            </a:r>
            <a:r>
              <a:rPr lang="ko-KR" sz="2800">
                <a:solidFill>
                  <a:schemeClr val="dk1"/>
                </a:solidFill>
                <a:latin typeface="Malgun Gothic"/>
                <a:ea typeface="Malgun Gothic"/>
                <a:cs typeface="Malgun Gothic"/>
                <a:sym typeface="Malgun Gothic"/>
              </a:rPr>
              <a:t> </a:t>
            </a:r>
            <a:endParaRPr/>
          </a:p>
        </p:txBody>
      </p:sp>
      <p:sp>
        <p:nvSpPr>
          <p:cNvPr id="215" name="Google Shape;215;p22"/>
          <p:cNvSpPr txBox="1"/>
          <p:nvPr/>
        </p:nvSpPr>
        <p:spPr>
          <a:xfrm>
            <a:off x="7483850" y="1740900"/>
            <a:ext cx="3976200" cy="24936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dk1"/>
              </a:buClr>
              <a:buSzPts val="3000"/>
              <a:buFont typeface="Gowun Dodum"/>
              <a:buAutoNum type="alphaLcPeriod"/>
            </a:pPr>
            <a:r>
              <a:rPr b="1" lang="ko-KR" sz="3000">
                <a:solidFill>
                  <a:schemeClr val="dk1"/>
                </a:solidFill>
                <a:latin typeface="Gowun Dodum"/>
                <a:ea typeface="Gowun Dodum"/>
                <a:cs typeface="Gowun Dodum"/>
                <a:sym typeface="Gowun Dodum"/>
              </a:rPr>
              <a:t>비밀번호 이메일 연동 및 암호화</a:t>
            </a:r>
            <a:endParaRPr b="1" sz="3000">
              <a:solidFill>
                <a:schemeClr val="dk1"/>
              </a:solidFill>
              <a:latin typeface="Gowun Dodum"/>
              <a:ea typeface="Gowun Dodum"/>
              <a:cs typeface="Gowun Dodum"/>
              <a:sym typeface="Gowun Dodum"/>
            </a:endParaRPr>
          </a:p>
          <a:p>
            <a:pPr indent="-419100" lvl="0" marL="457200" rtl="0" algn="l">
              <a:spcBef>
                <a:spcPts val="0"/>
              </a:spcBef>
              <a:spcAft>
                <a:spcPts val="0"/>
              </a:spcAft>
              <a:buClr>
                <a:schemeClr val="dk1"/>
              </a:buClr>
              <a:buSzPts val="3000"/>
              <a:buFont typeface="Gowun Dodum"/>
              <a:buAutoNum type="alphaLcPeriod"/>
            </a:pPr>
            <a:r>
              <a:rPr b="1" lang="ko-KR" sz="3000">
                <a:solidFill>
                  <a:schemeClr val="dk1"/>
                </a:solidFill>
                <a:latin typeface="Gowun Dodum"/>
                <a:ea typeface="Gowun Dodum"/>
                <a:cs typeface="Gowun Dodum"/>
                <a:sym typeface="Gowun Dodum"/>
              </a:rPr>
              <a:t>관리자 페이지</a:t>
            </a:r>
            <a:endParaRPr b="1" sz="3000">
              <a:solidFill>
                <a:schemeClr val="dk1"/>
              </a:solidFill>
              <a:latin typeface="Gowun Dodum"/>
              <a:ea typeface="Gowun Dodum"/>
              <a:cs typeface="Gowun Dodum"/>
              <a:sym typeface="Gowun Dodum"/>
            </a:endParaRPr>
          </a:p>
          <a:p>
            <a:pPr indent="-419100" lvl="0" marL="457200" rtl="0" algn="l">
              <a:spcBef>
                <a:spcPts val="0"/>
              </a:spcBef>
              <a:spcAft>
                <a:spcPts val="0"/>
              </a:spcAft>
              <a:buClr>
                <a:schemeClr val="dk1"/>
              </a:buClr>
              <a:buSzPts val="3000"/>
              <a:buFont typeface="Gowun Dodum"/>
              <a:buAutoNum type="alphaLcPeriod"/>
            </a:pPr>
            <a:r>
              <a:rPr b="1" lang="ko-KR" sz="3000">
                <a:solidFill>
                  <a:schemeClr val="dk1"/>
                </a:solidFill>
                <a:latin typeface="Gowun Dodum"/>
                <a:ea typeface="Gowun Dodum"/>
                <a:cs typeface="Gowun Dodum"/>
                <a:sym typeface="Gowun Dodum"/>
              </a:rPr>
              <a:t>sns 공유</a:t>
            </a:r>
            <a:endParaRPr b="1" sz="3000">
              <a:solidFill>
                <a:schemeClr val="dk1"/>
              </a:solidFill>
              <a:latin typeface="Gowun Dodum"/>
              <a:ea typeface="Gowun Dodum"/>
              <a:cs typeface="Gowun Dodum"/>
              <a:sym typeface="Gowun Dodum"/>
            </a:endParaRPr>
          </a:p>
          <a:p>
            <a:pPr indent="-419100" lvl="0" marL="457200" rtl="0" algn="l">
              <a:spcBef>
                <a:spcPts val="0"/>
              </a:spcBef>
              <a:spcAft>
                <a:spcPts val="0"/>
              </a:spcAft>
              <a:buClr>
                <a:schemeClr val="dk1"/>
              </a:buClr>
              <a:buSzPts val="3000"/>
              <a:buFont typeface="Gowun Dodum"/>
              <a:buAutoNum type="alphaLcPeriod"/>
            </a:pPr>
            <a:r>
              <a:rPr b="1" lang="ko-KR" sz="3000">
                <a:solidFill>
                  <a:schemeClr val="dk1"/>
                </a:solidFill>
                <a:latin typeface="Gowun Dodum"/>
                <a:ea typeface="Gowun Dodum"/>
                <a:cs typeface="Gowun Dodum"/>
                <a:sym typeface="Gowun Dodum"/>
              </a:rPr>
              <a:t>여행 코스</a:t>
            </a:r>
            <a:endParaRPr b="1" sz="3000">
              <a:solidFill>
                <a:schemeClr val="dk1"/>
              </a:solidFill>
              <a:latin typeface="Gowun Dodum"/>
              <a:ea typeface="Gowun Dodum"/>
              <a:cs typeface="Gowun Dodum"/>
              <a:sym typeface="Gowun Dodum"/>
            </a:endParaRPr>
          </a:p>
        </p:txBody>
      </p:sp>
      <p:pic>
        <p:nvPicPr>
          <p:cNvPr id="216" name="Google Shape;216;p22"/>
          <p:cNvPicPr preferRelativeResize="0"/>
          <p:nvPr/>
        </p:nvPicPr>
        <p:blipFill>
          <a:blip r:embed="rId4">
            <a:alphaModFix/>
          </a:blip>
          <a:stretch>
            <a:fillRect/>
          </a:stretch>
        </p:blipFill>
        <p:spPr>
          <a:xfrm>
            <a:off x="24" y="0"/>
            <a:ext cx="12192000" cy="685801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220" name="Shape 220"/>
        <p:cNvGrpSpPr/>
        <p:nvPr/>
      </p:nvGrpSpPr>
      <p:grpSpPr>
        <a:xfrm>
          <a:off x="0" y="0"/>
          <a:ext cx="0" cy="0"/>
          <a:chOff x="0" y="0"/>
          <a:chExt cx="0" cy="0"/>
        </a:xfrm>
      </p:grpSpPr>
      <p:sp>
        <p:nvSpPr>
          <p:cNvPr id="221" name="Google Shape;221;p23"/>
          <p:cNvSpPr txBox="1"/>
          <p:nvPr/>
        </p:nvSpPr>
        <p:spPr>
          <a:xfrm>
            <a:off x="139600" y="75250"/>
            <a:ext cx="5236800" cy="7851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3200"/>
              <a:buNone/>
            </a:pPr>
            <a:r>
              <a:rPr lang="ko-KR" sz="4500">
                <a:solidFill>
                  <a:schemeClr val="lt1"/>
                </a:solidFill>
                <a:latin typeface="Jua"/>
                <a:ea typeface="Jua"/>
                <a:cs typeface="Jua"/>
                <a:sym typeface="Jua"/>
              </a:rPr>
              <a:t>05 </a:t>
            </a:r>
            <a:r>
              <a:rPr lang="ko-KR" sz="4500">
                <a:solidFill>
                  <a:schemeClr val="dk1"/>
                </a:solidFill>
                <a:latin typeface="Jua"/>
                <a:ea typeface="Jua"/>
                <a:cs typeface="Jua"/>
                <a:sym typeface="Jua"/>
              </a:rPr>
              <a:t>자체평가 및 느낀점</a:t>
            </a:r>
            <a:endParaRPr sz="4500">
              <a:latin typeface="Jua"/>
              <a:ea typeface="Jua"/>
              <a:cs typeface="Jua"/>
              <a:sym typeface="Jua"/>
            </a:endParaRPr>
          </a:p>
        </p:txBody>
      </p:sp>
      <p:sp>
        <p:nvSpPr>
          <p:cNvPr id="222" name="Google Shape;222;p23"/>
          <p:cNvSpPr txBox="1"/>
          <p:nvPr/>
        </p:nvSpPr>
        <p:spPr>
          <a:xfrm>
            <a:off x="5376396"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3"/>
          <p:cNvSpPr txBox="1"/>
          <p:nvPr/>
        </p:nvSpPr>
        <p:spPr>
          <a:xfrm>
            <a:off x="7637513"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3"/>
          <p:cNvSpPr txBox="1"/>
          <p:nvPr/>
        </p:nvSpPr>
        <p:spPr>
          <a:xfrm>
            <a:off x="9907961"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23"/>
          <p:cNvSpPr txBox="1"/>
          <p:nvPr/>
        </p:nvSpPr>
        <p:spPr>
          <a:xfrm>
            <a:off x="3789414" y="1479235"/>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23"/>
          <p:cNvSpPr txBox="1"/>
          <p:nvPr/>
        </p:nvSpPr>
        <p:spPr>
          <a:xfrm>
            <a:off x="4569275" y="1856425"/>
            <a:ext cx="3597300" cy="16008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100"/>
              <a:buFont typeface="Arial"/>
              <a:buNone/>
            </a:pPr>
            <a:r>
              <a:rPr b="1" lang="ko-KR">
                <a:solidFill>
                  <a:srgbClr val="1D1C1D"/>
                </a:solidFill>
                <a:latin typeface="Gowun Dodum"/>
                <a:ea typeface="Gowun Dodum"/>
                <a:cs typeface="Gowun Dodum"/>
                <a:sym typeface="Gowun Dodum"/>
              </a:rPr>
              <a:t>두 번째 프로젝트여서 그랬는지 확실하지 않은 자신감에 많이 차있었는데 막상 뚜껑을 열어보니 여러가지 언어를 병행해서 그런지 1차때보다 확실히 어렵다는 느낌이 많이 들어서 힘든 부분도 많았는데 이 경험을 토대로 다음 프로젝트 때는 제대로 피드백해서 보다 나은 프로젝트를 진행하고 싶다는 생각을 함.</a:t>
            </a:r>
            <a:endParaRPr b="1">
              <a:solidFill>
                <a:schemeClr val="dk1"/>
              </a:solidFill>
              <a:latin typeface="Gowun Dodum"/>
              <a:ea typeface="Gowun Dodum"/>
              <a:cs typeface="Gowun Dodum"/>
              <a:sym typeface="Gowun Dodum"/>
            </a:endParaRPr>
          </a:p>
        </p:txBody>
      </p:sp>
      <p:sp>
        <p:nvSpPr>
          <p:cNvPr id="227" name="Google Shape;227;p23"/>
          <p:cNvSpPr/>
          <p:nvPr/>
        </p:nvSpPr>
        <p:spPr>
          <a:xfrm>
            <a:off x="876525" y="980625"/>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Gowun Dodum"/>
                <a:ea typeface="Gowun Dodum"/>
                <a:cs typeface="Gowun Dodum"/>
                <a:sym typeface="Gowun Dodum"/>
              </a:rPr>
              <a:t>김현석(팀리더)</a:t>
            </a:r>
            <a:endParaRPr b="1" sz="2200">
              <a:latin typeface="Gowun Dodum"/>
              <a:ea typeface="Gowun Dodum"/>
              <a:cs typeface="Gowun Dodum"/>
              <a:sym typeface="Gowun Dodum"/>
            </a:endParaRPr>
          </a:p>
        </p:txBody>
      </p:sp>
      <p:sp>
        <p:nvSpPr>
          <p:cNvPr id="228" name="Google Shape;228;p23"/>
          <p:cNvSpPr/>
          <p:nvPr/>
        </p:nvSpPr>
        <p:spPr>
          <a:xfrm>
            <a:off x="9035125" y="3577613"/>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Gowun Dodum"/>
                <a:ea typeface="Gowun Dodum"/>
                <a:cs typeface="Gowun Dodum"/>
                <a:sym typeface="Gowun Dodum"/>
              </a:rPr>
              <a:t>장민수(팀원)</a:t>
            </a:r>
            <a:endParaRPr b="1" sz="2200">
              <a:latin typeface="Gowun Dodum"/>
              <a:ea typeface="Gowun Dodum"/>
              <a:cs typeface="Gowun Dodum"/>
              <a:sym typeface="Gowun Dodum"/>
            </a:endParaRPr>
          </a:p>
        </p:txBody>
      </p:sp>
      <p:sp>
        <p:nvSpPr>
          <p:cNvPr id="229" name="Google Shape;229;p23"/>
          <p:cNvSpPr/>
          <p:nvPr/>
        </p:nvSpPr>
        <p:spPr>
          <a:xfrm>
            <a:off x="876525" y="3483750"/>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ko-KR" sz="2200">
                <a:latin typeface="Gowun Dodum"/>
                <a:ea typeface="Gowun Dodum"/>
                <a:cs typeface="Gowun Dodum"/>
                <a:sym typeface="Gowun Dodum"/>
              </a:rPr>
              <a:t> 박효준(팀원)</a:t>
            </a:r>
            <a:endParaRPr b="1" sz="2200">
              <a:latin typeface="Gowun Dodum"/>
              <a:ea typeface="Gowun Dodum"/>
              <a:cs typeface="Gowun Dodum"/>
              <a:sym typeface="Gowun Dodum"/>
            </a:endParaRPr>
          </a:p>
        </p:txBody>
      </p:sp>
      <p:sp>
        <p:nvSpPr>
          <p:cNvPr id="230" name="Google Shape;230;p23"/>
          <p:cNvSpPr/>
          <p:nvPr/>
        </p:nvSpPr>
        <p:spPr>
          <a:xfrm>
            <a:off x="5118450" y="3577613"/>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Gowun Dodum"/>
                <a:ea typeface="Gowun Dodum"/>
                <a:cs typeface="Gowun Dodum"/>
                <a:sym typeface="Gowun Dodum"/>
              </a:rPr>
              <a:t>박민상(팀원)</a:t>
            </a:r>
            <a:endParaRPr b="1" sz="2200">
              <a:latin typeface="Gowun Dodum"/>
              <a:ea typeface="Gowun Dodum"/>
              <a:cs typeface="Gowun Dodum"/>
              <a:sym typeface="Gowun Dodum"/>
            </a:endParaRPr>
          </a:p>
        </p:txBody>
      </p:sp>
      <p:sp>
        <p:nvSpPr>
          <p:cNvPr id="231" name="Google Shape;231;p23"/>
          <p:cNvSpPr/>
          <p:nvPr/>
        </p:nvSpPr>
        <p:spPr>
          <a:xfrm>
            <a:off x="9035125" y="915950"/>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Gowun Dodum"/>
                <a:ea typeface="Gowun Dodum"/>
                <a:cs typeface="Gowun Dodum"/>
                <a:sym typeface="Gowun Dodum"/>
              </a:rPr>
              <a:t>문하은(팀원)</a:t>
            </a:r>
            <a:endParaRPr b="1" sz="2200">
              <a:latin typeface="Gowun Dodum"/>
              <a:ea typeface="Gowun Dodum"/>
              <a:cs typeface="Gowun Dodum"/>
              <a:sym typeface="Gowun Dodum"/>
            </a:endParaRPr>
          </a:p>
        </p:txBody>
      </p:sp>
      <p:sp>
        <p:nvSpPr>
          <p:cNvPr id="232" name="Google Shape;232;p23"/>
          <p:cNvSpPr/>
          <p:nvPr/>
        </p:nvSpPr>
        <p:spPr>
          <a:xfrm>
            <a:off x="4955813" y="915938"/>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Gowun Dodum"/>
                <a:ea typeface="Gowun Dodum"/>
                <a:cs typeface="Gowun Dodum"/>
                <a:sym typeface="Gowun Dodum"/>
              </a:rPr>
              <a:t>김승준(팀원)</a:t>
            </a:r>
            <a:endParaRPr b="1" sz="2200">
              <a:latin typeface="Gowun Dodum"/>
              <a:ea typeface="Gowun Dodum"/>
              <a:cs typeface="Gowun Dodum"/>
              <a:sym typeface="Gowun Dodum"/>
            </a:endParaRPr>
          </a:p>
        </p:txBody>
      </p:sp>
      <p:sp>
        <p:nvSpPr>
          <p:cNvPr id="233" name="Google Shape;233;p23"/>
          <p:cNvSpPr txBox="1"/>
          <p:nvPr/>
        </p:nvSpPr>
        <p:spPr>
          <a:xfrm>
            <a:off x="507225" y="1885988"/>
            <a:ext cx="35973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a:solidFill>
                  <a:srgbClr val="1D1C1D"/>
                </a:solidFill>
                <a:latin typeface="Gowun Dodum"/>
                <a:ea typeface="Gowun Dodum"/>
                <a:cs typeface="Gowun Dodum"/>
                <a:sym typeface="Gowun Dodum"/>
              </a:rPr>
              <a:t>처음 해보는 본 프로젝트에서 많이 부족한 점을 느꼈으며, 소통의 부재가 팀원간의 협력 저하로 이뤄진다는 것을 통감하였음. 다음 프로젝트에서는 설계 부분에서 충분한 시간을 투입하여 좀 더 완벽한 프로젝트를 해야겠다는 다짐이 생기게됨.</a:t>
            </a:r>
            <a:endParaRPr b="1">
              <a:solidFill>
                <a:schemeClr val="dk1"/>
              </a:solidFill>
              <a:latin typeface="Gowun Dodum"/>
              <a:ea typeface="Gowun Dodum"/>
              <a:cs typeface="Gowun Dodum"/>
              <a:sym typeface="Gowun Dodum"/>
            </a:endParaRPr>
          </a:p>
        </p:txBody>
      </p:sp>
      <p:sp>
        <p:nvSpPr>
          <p:cNvPr id="234" name="Google Shape;234;p23"/>
          <p:cNvSpPr txBox="1"/>
          <p:nvPr/>
        </p:nvSpPr>
        <p:spPr>
          <a:xfrm>
            <a:off x="8370750" y="1853650"/>
            <a:ext cx="371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a:solidFill>
                  <a:schemeClr val="dk1"/>
                </a:solidFill>
                <a:latin typeface="Gowun Dodum"/>
                <a:ea typeface="Gowun Dodum"/>
                <a:cs typeface="Gowun Dodum"/>
                <a:sym typeface="Gowun Dodum"/>
              </a:rPr>
              <a:t>스스로에게 기술적인 부분이 많이 부족하단 것을 깨달았고, 이러한 점들을 보완하여 다음 프로젝트엔 아쉬움 없이 마무리 할 수 있었음 좋겠다는 생각이 들었으며, 팀원들간의 소통이 프로젝트를 진행함에 있어 가장 중요한 부분임을 몸소 느끼게 됨.</a:t>
            </a:r>
            <a:endParaRPr b="1">
              <a:solidFill>
                <a:schemeClr val="dk1"/>
              </a:solidFill>
              <a:latin typeface="Gowun Dodum"/>
              <a:ea typeface="Gowun Dodum"/>
              <a:cs typeface="Gowun Dodum"/>
              <a:sym typeface="Gowun Dodum"/>
            </a:endParaRPr>
          </a:p>
        </p:txBody>
      </p:sp>
      <p:sp>
        <p:nvSpPr>
          <p:cNvPr id="235" name="Google Shape;235;p23"/>
          <p:cNvSpPr txBox="1"/>
          <p:nvPr/>
        </p:nvSpPr>
        <p:spPr>
          <a:xfrm>
            <a:off x="507225" y="4389100"/>
            <a:ext cx="35973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a:solidFill>
                  <a:srgbClr val="1D1C1D"/>
                </a:solidFill>
                <a:latin typeface="Gowun Dodum"/>
                <a:ea typeface="Gowun Dodum"/>
                <a:cs typeface="Gowun Dodum"/>
                <a:sym typeface="Gowun Dodum"/>
              </a:rPr>
              <a:t>이번 프로젝트를 개인적으로 아직 코딩이나 전체적으로 연습이 많이 필요하다는걸 느꼈고 더욱 공부를 해야 겠다고 느꼈으며 주어진 분야에도 필요한 부분이 많이 보이고 부족 했던거 같아서 추후 개선이 필요하다고 생각이 듬. 프로젝트를 하면서 저의 의사소통이 많이 부족해서 팀이 힘들었던거 같아서 개선을 해야 겠다고 느꼈으며, 이번 경험으로 프로젝트의 전체 흐름을 한번 느껴봤기 때문에 의사소통 등을 더 발전해야 겠다고 생각함.</a:t>
            </a:r>
            <a:endParaRPr b="1">
              <a:solidFill>
                <a:schemeClr val="dk1"/>
              </a:solidFill>
              <a:latin typeface="Gowun Dodum"/>
              <a:ea typeface="Gowun Dodum"/>
              <a:cs typeface="Gowun Dodum"/>
              <a:sym typeface="Gowun Dodum"/>
            </a:endParaRPr>
          </a:p>
        </p:txBody>
      </p:sp>
      <p:sp>
        <p:nvSpPr>
          <p:cNvPr id="236" name="Google Shape;236;p23"/>
          <p:cNvSpPr txBox="1"/>
          <p:nvPr/>
        </p:nvSpPr>
        <p:spPr>
          <a:xfrm>
            <a:off x="4778200" y="4483125"/>
            <a:ext cx="30000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a:solidFill>
                  <a:schemeClr val="dk1"/>
                </a:solidFill>
                <a:latin typeface="Gowun Dodum"/>
                <a:ea typeface="Gowun Dodum"/>
                <a:cs typeface="Gowun Dodum"/>
                <a:sym typeface="Gowun Dodum"/>
              </a:rPr>
              <a:t>이번 프로젝트를 통해 자바 및 html 핵심 개념을 적용하고 실무적인 코딩 능력을 향상 시킬 수 있었고, 문제 해결 능력을 기를 수 있었음. 또한 프로젝트를 하며 느꼈던 문제점들을 바탕으로 다음 프로젝트에서는 보다 효율적이고 체계적인 접근을 시도해볼 것을 다짐함.</a:t>
            </a:r>
            <a:endParaRPr b="1">
              <a:solidFill>
                <a:schemeClr val="dk1"/>
              </a:solidFill>
              <a:latin typeface="Gowun Dodum"/>
              <a:ea typeface="Gowun Dodum"/>
              <a:cs typeface="Gowun Dodum"/>
              <a:sym typeface="Gowun Dodum"/>
            </a:endParaRPr>
          </a:p>
        </p:txBody>
      </p:sp>
      <p:sp>
        <p:nvSpPr>
          <p:cNvPr id="237" name="Google Shape;237;p23"/>
          <p:cNvSpPr txBox="1"/>
          <p:nvPr/>
        </p:nvSpPr>
        <p:spPr>
          <a:xfrm>
            <a:off x="8341200" y="4451425"/>
            <a:ext cx="37782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a:solidFill>
                  <a:srgbClr val="1D1C1D"/>
                </a:solidFill>
                <a:latin typeface="Gowun Dodum"/>
                <a:ea typeface="Gowun Dodum"/>
                <a:cs typeface="Gowun Dodum"/>
                <a:sym typeface="Gowun Dodum"/>
              </a:rPr>
              <a:t>프로젝트를 진행하면서 웹서버 연결 및 흐름도를 이해하는 데에 많은 도움이 됨. 팀원들과 서로 협력하며 진행함으로써 프로젝트가 점점 완성되어 가는 과정을 경험할 수 있었지만 아직 스스로 기술이 부족하여 완성하지 못한 기능들이 몇 가지 있어 아쉬웠으나 그럼에도 불구하고 이는 다음 프로젝트에서 더 나은 결과물을 만들 수 있는 기반이 될 것이라고 생각을 함.</a:t>
            </a:r>
            <a:endParaRPr b="1">
              <a:solidFill>
                <a:schemeClr val="dk1"/>
              </a:solidFill>
              <a:latin typeface="Gowun Dodum"/>
              <a:ea typeface="Gowun Dodum"/>
              <a:cs typeface="Gowun Dodum"/>
              <a:sym typeface="Gowun Dodum"/>
            </a:endParaRPr>
          </a:p>
        </p:txBody>
      </p:sp>
      <p:pic>
        <p:nvPicPr>
          <p:cNvPr id="238" name="Google Shape;238;p23"/>
          <p:cNvPicPr preferRelativeResize="0"/>
          <p:nvPr/>
        </p:nvPicPr>
        <p:blipFill>
          <a:blip r:embed="rId3">
            <a:alphaModFix/>
          </a:blip>
          <a:stretch>
            <a:fillRect/>
          </a:stretch>
        </p:blipFill>
        <p:spPr>
          <a:xfrm>
            <a:off x="0" y="0"/>
            <a:ext cx="12192000" cy="6858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242" name="Shape 242"/>
        <p:cNvGrpSpPr/>
        <p:nvPr/>
      </p:nvGrpSpPr>
      <p:grpSpPr>
        <a:xfrm>
          <a:off x="0" y="0"/>
          <a:ext cx="0" cy="0"/>
          <a:chOff x="0" y="0"/>
          <a:chExt cx="0" cy="0"/>
        </a:xfrm>
      </p:grpSpPr>
      <p:sp>
        <p:nvSpPr>
          <p:cNvPr id="243" name="Google Shape;243;p24"/>
          <p:cNvSpPr txBox="1"/>
          <p:nvPr/>
        </p:nvSpPr>
        <p:spPr>
          <a:xfrm>
            <a:off x="4028050" y="2360250"/>
            <a:ext cx="7802400" cy="1739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3200"/>
              <a:buNone/>
            </a:pPr>
            <a:r>
              <a:rPr b="1" lang="ko-KR" sz="10700">
                <a:solidFill>
                  <a:schemeClr val="dk1"/>
                </a:solidFill>
                <a:latin typeface="Jua"/>
                <a:ea typeface="Jua"/>
                <a:cs typeface="Jua"/>
                <a:sym typeface="Jua"/>
              </a:rPr>
              <a:t>Q &amp; A</a:t>
            </a:r>
            <a:endParaRPr sz="10700">
              <a:latin typeface="Jua"/>
              <a:ea typeface="Jua"/>
              <a:cs typeface="Jua"/>
              <a:sym typeface="Jua"/>
            </a:endParaRPr>
          </a:p>
        </p:txBody>
      </p:sp>
      <p:sp>
        <p:nvSpPr>
          <p:cNvPr id="244" name="Google Shape;244;p24"/>
          <p:cNvSpPr txBox="1"/>
          <p:nvPr/>
        </p:nvSpPr>
        <p:spPr>
          <a:xfrm>
            <a:off x="3087286" y="2806660"/>
            <a:ext cx="1482000" cy="677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4"/>
          <p:cNvSpPr txBox="1"/>
          <p:nvPr/>
        </p:nvSpPr>
        <p:spPr>
          <a:xfrm>
            <a:off x="5376396"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4"/>
          <p:cNvSpPr txBox="1"/>
          <p:nvPr/>
        </p:nvSpPr>
        <p:spPr>
          <a:xfrm>
            <a:off x="7637513"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4"/>
          <p:cNvSpPr txBox="1"/>
          <p:nvPr/>
        </p:nvSpPr>
        <p:spPr>
          <a:xfrm>
            <a:off x="9907961"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8" name="Google Shape;248;p24"/>
          <p:cNvPicPr preferRelativeResize="0"/>
          <p:nvPr/>
        </p:nvPicPr>
        <p:blipFill rotWithShape="1">
          <a:blip r:embed="rId3">
            <a:alphaModFix/>
          </a:blip>
          <a:srcRect b="0" l="0" r="0" t="0"/>
          <a:stretch/>
        </p:blipFill>
        <p:spPr>
          <a:xfrm>
            <a:off x="0" y="5320139"/>
            <a:ext cx="1487163" cy="1537861"/>
          </a:xfrm>
          <a:prstGeom prst="rect">
            <a:avLst/>
          </a:prstGeom>
          <a:noFill/>
          <a:ln>
            <a:noFill/>
          </a:ln>
        </p:spPr>
      </p:pic>
      <p:sp>
        <p:nvSpPr>
          <p:cNvPr id="249" name="Google Shape;249;p24"/>
          <p:cNvSpPr txBox="1"/>
          <p:nvPr/>
        </p:nvSpPr>
        <p:spPr>
          <a:xfrm>
            <a:off x="3789414" y="1479235"/>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0" name="Google Shape;250;p24"/>
          <p:cNvPicPr preferRelativeResize="0"/>
          <p:nvPr/>
        </p:nvPicPr>
        <p:blipFill>
          <a:blip r:embed="rId4">
            <a:alphaModFix/>
          </a:blip>
          <a:stretch>
            <a:fillRect/>
          </a:stretch>
        </p:blipFill>
        <p:spPr>
          <a:xfrm>
            <a:off x="22" y="0"/>
            <a:ext cx="12192000" cy="685802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254" name="Shape 254"/>
        <p:cNvGrpSpPr/>
        <p:nvPr/>
      </p:nvGrpSpPr>
      <p:grpSpPr>
        <a:xfrm>
          <a:off x="0" y="0"/>
          <a:ext cx="0" cy="0"/>
          <a:chOff x="0" y="0"/>
          <a:chExt cx="0" cy="0"/>
        </a:xfrm>
      </p:grpSpPr>
      <p:sp>
        <p:nvSpPr>
          <p:cNvPr id="255" name="Google Shape;255;p25"/>
          <p:cNvSpPr txBox="1"/>
          <p:nvPr/>
        </p:nvSpPr>
        <p:spPr>
          <a:xfrm>
            <a:off x="2593100" y="2559300"/>
            <a:ext cx="8388600" cy="17394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3200"/>
              <a:buNone/>
            </a:pPr>
            <a:r>
              <a:rPr lang="ko-KR" sz="10700">
                <a:solidFill>
                  <a:schemeClr val="dk1"/>
                </a:solidFill>
                <a:latin typeface="Jua"/>
                <a:ea typeface="Jua"/>
                <a:cs typeface="Jua"/>
                <a:sym typeface="Jua"/>
              </a:rPr>
              <a:t>감사합니다 ˙ᵕ˙</a:t>
            </a:r>
            <a:endParaRPr sz="10700">
              <a:latin typeface="Jua"/>
              <a:ea typeface="Jua"/>
              <a:cs typeface="Jua"/>
              <a:sym typeface="Jua"/>
            </a:endParaRPr>
          </a:p>
        </p:txBody>
      </p:sp>
      <p:sp>
        <p:nvSpPr>
          <p:cNvPr id="256" name="Google Shape;256;p25"/>
          <p:cNvSpPr txBox="1"/>
          <p:nvPr/>
        </p:nvSpPr>
        <p:spPr>
          <a:xfrm>
            <a:off x="3637014" y="1326835"/>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5"/>
          <p:cNvSpPr txBox="1"/>
          <p:nvPr/>
        </p:nvSpPr>
        <p:spPr>
          <a:xfrm>
            <a:off x="3087286" y="2806660"/>
            <a:ext cx="1482000" cy="677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25"/>
          <p:cNvSpPr txBox="1"/>
          <p:nvPr/>
        </p:nvSpPr>
        <p:spPr>
          <a:xfrm>
            <a:off x="5376396"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25"/>
          <p:cNvSpPr txBox="1"/>
          <p:nvPr/>
        </p:nvSpPr>
        <p:spPr>
          <a:xfrm>
            <a:off x="7637513"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25"/>
          <p:cNvSpPr txBox="1"/>
          <p:nvPr/>
        </p:nvSpPr>
        <p:spPr>
          <a:xfrm>
            <a:off x="9907961"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1" name="Google Shape;261;p25"/>
          <p:cNvPicPr preferRelativeResize="0"/>
          <p:nvPr/>
        </p:nvPicPr>
        <p:blipFill rotWithShape="1">
          <a:blip r:embed="rId3">
            <a:alphaModFix/>
          </a:blip>
          <a:srcRect b="0" l="0" r="0" t="0"/>
          <a:stretch/>
        </p:blipFill>
        <p:spPr>
          <a:xfrm>
            <a:off x="0" y="5320139"/>
            <a:ext cx="1487163" cy="1537861"/>
          </a:xfrm>
          <a:prstGeom prst="rect">
            <a:avLst/>
          </a:prstGeom>
          <a:noFill/>
          <a:ln>
            <a:noFill/>
          </a:ln>
        </p:spPr>
      </p:pic>
      <p:sp>
        <p:nvSpPr>
          <p:cNvPr id="262" name="Google Shape;262;p25"/>
          <p:cNvSpPr txBox="1"/>
          <p:nvPr/>
        </p:nvSpPr>
        <p:spPr>
          <a:xfrm>
            <a:off x="3789414" y="1479235"/>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3" name="Google Shape;263;p25"/>
          <p:cNvPicPr preferRelativeResize="0"/>
          <p:nvPr/>
        </p:nvPicPr>
        <p:blipFill>
          <a:blip r:embed="rId4">
            <a:alphaModFix/>
          </a:blip>
          <a:stretch>
            <a:fillRect/>
          </a:stretch>
        </p:blipFill>
        <p:spPr>
          <a:xfrm>
            <a:off x="25"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96" name="Shape 96"/>
        <p:cNvGrpSpPr/>
        <p:nvPr/>
      </p:nvGrpSpPr>
      <p:grpSpPr>
        <a:xfrm>
          <a:off x="0" y="0"/>
          <a:ext cx="0" cy="0"/>
          <a:chOff x="0" y="0"/>
          <a:chExt cx="0" cy="0"/>
        </a:xfrm>
      </p:grpSpPr>
      <p:sp>
        <p:nvSpPr>
          <p:cNvPr id="97" name="Google Shape;97;p14"/>
          <p:cNvSpPr/>
          <p:nvPr/>
        </p:nvSpPr>
        <p:spPr>
          <a:xfrm>
            <a:off x="501445" y="1160206"/>
            <a:ext cx="550607" cy="45719"/>
          </a:xfrm>
          <a:prstGeom prst="roundRect">
            <a:avLst>
              <a:gd fmla="val 16667" name="adj"/>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lgun Gothic"/>
              <a:ea typeface="Malgun Gothic"/>
              <a:cs typeface="Malgun Gothic"/>
              <a:sym typeface="Malgun Gothic"/>
            </a:endParaRPr>
          </a:p>
        </p:txBody>
      </p:sp>
      <p:sp>
        <p:nvSpPr>
          <p:cNvPr id="98" name="Google Shape;98;p14"/>
          <p:cNvSpPr txBox="1"/>
          <p:nvPr/>
        </p:nvSpPr>
        <p:spPr>
          <a:xfrm>
            <a:off x="-98873" y="529290"/>
            <a:ext cx="2261400" cy="630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ko-KR" sz="3500" u="none" cap="none" strike="noStrike">
                <a:solidFill>
                  <a:schemeClr val="dk1"/>
                </a:solidFill>
                <a:latin typeface="Arial"/>
                <a:ea typeface="Arial"/>
                <a:cs typeface="Arial"/>
                <a:sym typeface="Arial"/>
              </a:rPr>
              <a:t>INDEX</a:t>
            </a:r>
            <a:endParaRPr b="1" i="0" sz="3500" u="none" cap="none" strike="noStrike">
              <a:solidFill>
                <a:schemeClr val="dk1"/>
              </a:solidFill>
              <a:latin typeface="Arial"/>
              <a:ea typeface="Arial"/>
              <a:cs typeface="Arial"/>
              <a:sym typeface="Arial"/>
            </a:endParaRPr>
          </a:p>
        </p:txBody>
      </p:sp>
      <p:sp>
        <p:nvSpPr>
          <p:cNvPr id="99" name="Google Shape;99;p14"/>
          <p:cNvSpPr txBox="1"/>
          <p:nvPr/>
        </p:nvSpPr>
        <p:spPr>
          <a:xfrm>
            <a:off x="1870050" y="1427889"/>
            <a:ext cx="2035200" cy="1569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0" lang="ko-KR" sz="4000" u="none" cap="none" strike="noStrike">
                <a:solidFill>
                  <a:schemeClr val="lt1"/>
                </a:solidFill>
                <a:latin typeface="Jua"/>
                <a:ea typeface="Jua"/>
                <a:cs typeface="Jua"/>
                <a:sym typeface="Jua"/>
              </a:rPr>
              <a:t>01</a:t>
            </a:r>
            <a:endParaRPr sz="2600">
              <a:latin typeface="Jua"/>
              <a:ea typeface="Jua"/>
              <a:cs typeface="Jua"/>
              <a:sym typeface="Jua"/>
            </a:endParaRPr>
          </a:p>
          <a:p>
            <a:pPr indent="0" lvl="0" marL="0" marR="0" rtl="0" algn="l">
              <a:spcBef>
                <a:spcPts val="0"/>
              </a:spcBef>
              <a:spcAft>
                <a:spcPts val="0"/>
              </a:spcAft>
              <a:buNone/>
            </a:pPr>
            <a:r>
              <a:rPr lang="ko-KR" sz="2800">
                <a:solidFill>
                  <a:schemeClr val="dk1"/>
                </a:solidFill>
                <a:latin typeface="Jua"/>
                <a:ea typeface="Jua"/>
                <a:cs typeface="Jua"/>
                <a:sym typeface="Jua"/>
              </a:rPr>
              <a:t>프로젝트</a:t>
            </a:r>
            <a:endParaRPr sz="2800">
              <a:solidFill>
                <a:schemeClr val="dk1"/>
              </a:solidFill>
              <a:latin typeface="Jua"/>
              <a:ea typeface="Jua"/>
              <a:cs typeface="Jua"/>
              <a:sym typeface="Jua"/>
            </a:endParaRPr>
          </a:p>
          <a:p>
            <a:pPr indent="0" lvl="0" marL="0" marR="0" rtl="0" algn="l">
              <a:spcBef>
                <a:spcPts val="0"/>
              </a:spcBef>
              <a:spcAft>
                <a:spcPts val="0"/>
              </a:spcAft>
              <a:buNone/>
            </a:pPr>
            <a:r>
              <a:rPr lang="ko-KR" sz="2800">
                <a:solidFill>
                  <a:schemeClr val="dk1"/>
                </a:solidFill>
                <a:latin typeface="Jua"/>
                <a:ea typeface="Jua"/>
                <a:cs typeface="Jua"/>
                <a:sym typeface="Jua"/>
              </a:rPr>
              <a:t>개요</a:t>
            </a:r>
            <a:endParaRPr sz="2800">
              <a:solidFill>
                <a:schemeClr val="dk1"/>
              </a:solidFill>
              <a:latin typeface="Jua"/>
              <a:ea typeface="Jua"/>
              <a:cs typeface="Jua"/>
              <a:sym typeface="Jua"/>
            </a:endParaRPr>
          </a:p>
        </p:txBody>
      </p:sp>
      <p:sp>
        <p:nvSpPr>
          <p:cNvPr id="100" name="Google Shape;100;p14"/>
          <p:cNvSpPr txBox="1"/>
          <p:nvPr/>
        </p:nvSpPr>
        <p:spPr>
          <a:xfrm>
            <a:off x="5207187" y="1427896"/>
            <a:ext cx="2035200" cy="1569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ko-KR" sz="4000">
                <a:solidFill>
                  <a:schemeClr val="lt1"/>
                </a:solidFill>
                <a:latin typeface="Jua"/>
                <a:ea typeface="Jua"/>
                <a:cs typeface="Jua"/>
                <a:sym typeface="Jua"/>
              </a:rPr>
              <a:t>02</a:t>
            </a:r>
            <a:endParaRPr sz="2600">
              <a:latin typeface="Jua"/>
              <a:ea typeface="Jua"/>
              <a:cs typeface="Jua"/>
              <a:sym typeface="Jua"/>
            </a:endParaRPr>
          </a:p>
          <a:p>
            <a:pPr indent="0" lvl="0" marL="0" marR="0" rtl="0" algn="l">
              <a:spcBef>
                <a:spcPts val="0"/>
              </a:spcBef>
              <a:spcAft>
                <a:spcPts val="0"/>
              </a:spcAft>
              <a:buNone/>
            </a:pPr>
            <a:r>
              <a:rPr lang="ko-KR" sz="2800">
                <a:solidFill>
                  <a:schemeClr val="dk1"/>
                </a:solidFill>
                <a:latin typeface="Jua"/>
                <a:ea typeface="Jua"/>
                <a:cs typeface="Jua"/>
                <a:sym typeface="Jua"/>
              </a:rPr>
              <a:t>팀 구성</a:t>
            </a:r>
            <a:endParaRPr sz="2800">
              <a:solidFill>
                <a:schemeClr val="dk1"/>
              </a:solidFill>
              <a:latin typeface="Jua"/>
              <a:ea typeface="Jua"/>
              <a:cs typeface="Jua"/>
              <a:sym typeface="Jua"/>
            </a:endParaRPr>
          </a:p>
          <a:p>
            <a:pPr indent="0" lvl="0" marL="0" marR="0" rtl="0" algn="l">
              <a:spcBef>
                <a:spcPts val="0"/>
              </a:spcBef>
              <a:spcAft>
                <a:spcPts val="0"/>
              </a:spcAft>
              <a:buNone/>
            </a:pPr>
            <a:r>
              <a:rPr lang="ko-KR" sz="2800">
                <a:solidFill>
                  <a:schemeClr val="dk1"/>
                </a:solidFill>
                <a:latin typeface="Jua"/>
                <a:ea typeface="Jua"/>
                <a:cs typeface="Jua"/>
                <a:sym typeface="Jua"/>
              </a:rPr>
              <a:t>&amp; 역할</a:t>
            </a:r>
            <a:endParaRPr sz="2800">
              <a:solidFill>
                <a:schemeClr val="dk1"/>
              </a:solidFill>
              <a:latin typeface="Jua"/>
              <a:ea typeface="Jua"/>
              <a:cs typeface="Jua"/>
              <a:sym typeface="Jua"/>
            </a:endParaRPr>
          </a:p>
        </p:txBody>
      </p:sp>
      <p:sp>
        <p:nvSpPr>
          <p:cNvPr id="101" name="Google Shape;101;p14"/>
          <p:cNvSpPr txBox="1"/>
          <p:nvPr/>
        </p:nvSpPr>
        <p:spPr>
          <a:xfrm>
            <a:off x="8833600" y="1427900"/>
            <a:ext cx="2035200" cy="1569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ko-KR" sz="4000">
                <a:solidFill>
                  <a:schemeClr val="lt1"/>
                </a:solidFill>
                <a:latin typeface="Jua"/>
                <a:ea typeface="Jua"/>
                <a:cs typeface="Jua"/>
                <a:sym typeface="Jua"/>
              </a:rPr>
              <a:t>03</a:t>
            </a:r>
            <a:endParaRPr sz="2600">
              <a:latin typeface="Jua"/>
              <a:ea typeface="Jua"/>
              <a:cs typeface="Jua"/>
              <a:sym typeface="Jua"/>
            </a:endParaRPr>
          </a:p>
          <a:p>
            <a:pPr indent="0" lvl="0" marL="0" marR="0" rtl="0" algn="l">
              <a:spcBef>
                <a:spcPts val="0"/>
              </a:spcBef>
              <a:spcAft>
                <a:spcPts val="0"/>
              </a:spcAft>
              <a:buNone/>
            </a:pPr>
            <a:r>
              <a:rPr lang="ko-KR" sz="2800">
                <a:solidFill>
                  <a:schemeClr val="dk1"/>
                </a:solidFill>
                <a:latin typeface="Jua"/>
                <a:ea typeface="Jua"/>
                <a:cs typeface="Jua"/>
                <a:sym typeface="Jua"/>
              </a:rPr>
              <a:t>프로젝트</a:t>
            </a:r>
            <a:endParaRPr sz="2800">
              <a:solidFill>
                <a:schemeClr val="dk1"/>
              </a:solidFill>
              <a:latin typeface="Jua"/>
              <a:ea typeface="Jua"/>
              <a:cs typeface="Jua"/>
              <a:sym typeface="Jua"/>
            </a:endParaRPr>
          </a:p>
          <a:p>
            <a:pPr indent="0" lvl="0" marL="0" marR="0" rtl="0" algn="l">
              <a:spcBef>
                <a:spcPts val="0"/>
              </a:spcBef>
              <a:spcAft>
                <a:spcPts val="0"/>
              </a:spcAft>
              <a:buNone/>
            </a:pPr>
            <a:r>
              <a:rPr lang="ko-KR" sz="2800">
                <a:solidFill>
                  <a:schemeClr val="dk1"/>
                </a:solidFill>
                <a:latin typeface="Jua"/>
                <a:ea typeface="Jua"/>
                <a:cs typeface="Jua"/>
                <a:sym typeface="Jua"/>
              </a:rPr>
              <a:t>수행절차</a:t>
            </a:r>
            <a:endParaRPr sz="2800">
              <a:solidFill>
                <a:schemeClr val="dk1"/>
              </a:solidFill>
              <a:latin typeface="Jua"/>
              <a:ea typeface="Jua"/>
              <a:cs typeface="Jua"/>
              <a:sym typeface="Jua"/>
            </a:endParaRPr>
          </a:p>
        </p:txBody>
      </p:sp>
      <p:sp>
        <p:nvSpPr>
          <p:cNvPr id="102" name="Google Shape;102;p14"/>
          <p:cNvSpPr txBox="1"/>
          <p:nvPr/>
        </p:nvSpPr>
        <p:spPr>
          <a:xfrm>
            <a:off x="1870058" y="3728896"/>
            <a:ext cx="2035200" cy="1569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ko-KR" sz="4000">
                <a:solidFill>
                  <a:schemeClr val="lt1"/>
                </a:solidFill>
                <a:latin typeface="Jua"/>
                <a:ea typeface="Jua"/>
                <a:cs typeface="Jua"/>
                <a:sym typeface="Jua"/>
              </a:rPr>
              <a:t>04</a:t>
            </a:r>
            <a:endParaRPr sz="4000">
              <a:latin typeface="Jua"/>
              <a:ea typeface="Jua"/>
              <a:cs typeface="Jua"/>
              <a:sym typeface="Jua"/>
            </a:endParaRPr>
          </a:p>
          <a:p>
            <a:pPr indent="0" lvl="0" marL="0" marR="0" rtl="0" algn="l">
              <a:spcBef>
                <a:spcPts val="0"/>
              </a:spcBef>
              <a:spcAft>
                <a:spcPts val="0"/>
              </a:spcAft>
              <a:buNone/>
            </a:pPr>
            <a:r>
              <a:rPr lang="ko-KR" sz="2800">
                <a:solidFill>
                  <a:schemeClr val="dk1"/>
                </a:solidFill>
                <a:latin typeface="Jua"/>
                <a:ea typeface="Jua"/>
                <a:cs typeface="Jua"/>
                <a:sym typeface="Jua"/>
              </a:rPr>
              <a:t>프로젝트 수행결과</a:t>
            </a:r>
            <a:endParaRPr>
              <a:latin typeface="Jua"/>
              <a:ea typeface="Jua"/>
              <a:cs typeface="Jua"/>
              <a:sym typeface="Jua"/>
            </a:endParaRPr>
          </a:p>
        </p:txBody>
      </p:sp>
      <p:sp>
        <p:nvSpPr>
          <p:cNvPr id="103" name="Google Shape;103;p14"/>
          <p:cNvSpPr txBox="1"/>
          <p:nvPr/>
        </p:nvSpPr>
        <p:spPr>
          <a:xfrm>
            <a:off x="5207178" y="3728907"/>
            <a:ext cx="2035200" cy="1569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ko-KR" sz="4000">
                <a:solidFill>
                  <a:schemeClr val="lt1"/>
                </a:solidFill>
                <a:latin typeface="Jua"/>
                <a:ea typeface="Jua"/>
                <a:cs typeface="Jua"/>
                <a:sym typeface="Jua"/>
              </a:rPr>
              <a:t>05</a:t>
            </a:r>
            <a:endParaRPr sz="2600">
              <a:latin typeface="Jua"/>
              <a:ea typeface="Jua"/>
              <a:cs typeface="Jua"/>
              <a:sym typeface="Jua"/>
            </a:endParaRPr>
          </a:p>
          <a:p>
            <a:pPr indent="0" lvl="0" marL="0" marR="0" rtl="0" algn="l">
              <a:spcBef>
                <a:spcPts val="0"/>
              </a:spcBef>
              <a:spcAft>
                <a:spcPts val="0"/>
              </a:spcAft>
              <a:buNone/>
            </a:pPr>
            <a:r>
              <a:rPr lang="ko-KR" sz="2800">
                <a:solidFill>
                  <a:schemeClr val="dk1"/>
                </a:solidFill>
                <a:latin typeface="Jua"/>
                <a:ea typeface="Jua"/>
                <a:cs typeface="Jua"/>
                <a:sym typeface="Jua"/>
              </a:rPr>
              <a:t>자체 평가</a:t>
            </a:r>
            <a:endParaRPr sz="2800">
              <a:solidFill>
                <a:schemeClr val="dk1"/>
              </a:solidFill>
              <a:latin typeface="Jua"/>
              <a:ea typeface="Jua"/>
              <a:cs typeface="Jua"/>
              <a:sym typeface="Jua"/>
            </a:endParaRPr>
          </a:p>
          <a:p>
            <a:pPr indent="0" lvl="0" marL="0" marR="0" rtl="0" algn="l">
              <a:spcBef>
                <a:spcPts val="0"/>
              </a:spcBef>
              <a:spcAft>
                <a:spcPts val="0"/>
              </a:spcAft>
              <a:buNone/>
            </a:pPr>
            <a:r>
              <a:rPr lang="ko-KR" sz="2800">
                <a:solidFill>
                  <a:schemeClr val="dk1"/>
                </a:solidFill>
                <a:latin typeface="Jua"/>
                <a:ea typeface="Jua"/>
                <a:cs typeface="Jua"/>
                <a:sym typeface="Jua"/>
              </a:rPr>
              <a:t>&amp; 느낀점</a:t>
            </a:r>
            <a:endParaRPr sz="2800">
              <a:solidFill>
                <a:schemeClr val="dk1"/>
              </a:solidFill>
              <a:latin typeface="Jua"/>
              <a:ea typeface="Jua"/>
              <a:cs typeface="Jua"/>
              <a:sym typeface="Jua"/>
            </a:endParaRPr>
          </a:p>
        </p:txBody>
      </p:sp>
      <p:sp>
        <p:nvSpPr>
          <p:cNvPr id="104" name="Google Shape;104;p14"/>
          <p:cNvSpPr txBox="1"/>
          <p:nvPr/>
        </p:nvSpPr>
        <p:spPr>
          <a:xfrm>
            <a:off x="8995450" y="3728900"/>
            <a:ext cx="17115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Font typeface="Arial"/>
              <a:buNone/>
            </a:pPr>
            <a:r>
              <a:rPr lang="ko-KR" sz="4000">
                <a:solidFill>
                  <a:schemeClr val="lt1"/>
                </a:solidFill>
                <a:latin typeface="Jua"/>
                <a:ea typeface="Jua"/>
                <a:cs typeface="Jua"/>
                <a:sym typeface="Jua"/>
              </a:rPr>
              <a:t>06</a:t>
            </a:r>
            <a:endParaRPr sz="2600">
              <a:solidFill>
                <a:schemeClr val="dk1"/>
              </a:solidFill>
              <a:latin typeface="Jua"/>
              <a:ea typeface="Jua"/>
              <a:cs typeface="Jua"/>
              <a:sym typeface="Jua"/>
            </a:endParaRPr>
          </a:p>
          <a:p>
            <a:pPr indent="0" lvl="0" marL="0" rtl="0" algn="l">
              <a:spcBef>
                <a:spcPts val="0"/>
              </a:spcBef>
              <a:spcAft>
                <a:spcPts val="0"/>
              </a:spcAft>
              <a:buNone/>
            </a:pPr>
            <a:r>
              <a:rPr lang="ko-KR" sz="2800">
                <a:solidFill>
                  <a:schemeClr val="dk1"/>
                </a:solidFill>
                <a:latin typeface="Jua"/>
                <a:ea typeface="Jua"/>
                <a:cs typeface="Jua"/>
                <a:sym typeface="Jua"/>
              </a:rPr>
              <a:t>Q &amp; A</a:t>
            </a:r>
            <a:endParaRPr sz="2800">
              <a:solidFill>
                <a:schemeClr val="dk1"/>
              </a:solidFill>
              <a:latin typeface="Jua"/>
              <a:ea typeface="Jua"/>
              <a:cs typeface="Jua"/>
              <a:sym typeface="Jua"/>
            </a:endParaRPr>
          </a:p>
        </p:txBody>
      </p:sp>
      <p:pic>
        <p:nvPicPr>
          <p:cNvPr id="105" name="Google Shape;105;p14"/>
          <p:cNvPicPr preferRelativeResize="0"/>
          <p:nvPr/>
        </p:nvPicPr>
        <p:blipFill rotWithShape="1">
          <a:blip r:embed="rId3">
            <a:alphaModFix/>
          </a:blip>
          <a:srcRect b="0" l="0" r="0" t="0"/>
          <a:stretch/>
        </p:blipFill>
        <p:spPr>
          <a:xfrm>
            <a:off x="0" y="5590572"/>
            <a:ext cx="1225645" cy="1267428"/>
          </a:xfrm>
          <a:prstGeom prst="rect">
            <a:avLst/>
          </a:prstGeom>
          <a:noFill/>
          <a:ln>
            <a:noFill/>
          </a:ln>
        </p:spPr>
      </p:pic>
      <p:pic>
        <p:nvPicPr>
          <p:cNvPr id="106" name="Google Shape;106;p14"/>
          <p:cNvPicPr preferRelativeResize="0"/>
          <p:nvPr/>
        </p:nvPicPr>
        <p:blipFill>
          <a:blip r:embed="rId4">
            <a:alphaModFix/>
          </a:blip>
          <a:stretch>
            <a:fillRect/>
          </a:stretch>
        </p:blipFill>
        <p:spPr>
          <a:xfrm>
            <a:off x="0" y="0"/>
            <a:ext cx="12192000"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110" name="Shape 110"/>
        <p:cNvGrpSpPr/>
        <p:nvPr/>
      </p:nvGrpSpPr>
      <p:grpSpPr>
        <a:xfrm>
          <a:off x="0" y="0"/>
          <a:ext cx="0" cy="0"/>
          <a:chOff x="0" y="0"/>
          <a:chExt cx="0" cy="0"/>
        </a:xfrm>
      </p:grpSpPr>
      <p:sp>
        <p:nvSpPr>
          <p:cNvPr id="111" name="Google Shape;111;p15"/>
          <p:cNvSpPr txBox="1"/>
          <p:nvPr/>
        </p:nvSpPr>
        <p:spPr>
          <a:xfrm>
            <a:off x="165425" y="255700"/>
            <a:ext cx="5086500" cy="785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3200"/>
              <a:buFont typeface="Arial"/>
              <a:buNone/>
            </a:pPr>
            <a:r>
              <a:rPr i="0" lang="ko-KR" sz="4500" u="none" cap="none" strike="noStrike">
                <a:solidFill>
                  <a:srgbClr val="FFFFFF"/>
                </a:solidFill>
                <a:latin typeface="Jua"/>
                <a:ea typeface="Jua"/>
                <a:cs typeface="Jua"/>
                <a:sym typeface="Jua"/>
              </a:rPr>
              <a:t>01 </a:t>
            </a:r>
            <a:r>
              <a:rPr lang="ko-KR" sz="4500">
                <a:solidFill>
                  <a:schemeClr val="dk1"/>
                </a:solidFill>
                <a:latin typeface="Jua"/>
                <a:ea typeface="Jua"/>
                <a:cs typeface="Jua"/>
                <a:sym typeface="Jua"/>
              </a:rPr>
              <a:t>프로젝트 개요</a:t>
            </a:r>
            <a:endParaRPr sz="4500"/>
          </a:p>
        </p:txBody>
      </p:sp>
      <p:pic>
        <p:nvPicPr>
          <p:cNvPr id="112" name="Google Shape;112;p15"/>
          <p:cNvPicPr preferRelativeResize="0"/>
          <p:nvPr/>
        </p:nvPicPr>
        <p:blipFill rotWithShape="1">
          <a:blip r:embed="rId3">
            <a:alphaModFix/>
          </a:blip>
          <a:srcRect b="0" l="0" r="0" t="0"/>
          <a:stretch/>
        </p:blipFill>
        <p:spPr>
          <a:xfrm>
            <a:off x="0" y="5320139"/>
            <a:ext cx="1487163" cy="1537861"/>
          </a:xfrm>
          <a:prstGeom prst="rect">
            <a:avLst/>
          </a:prstGeom>
          <a:noFill/>
          <a:ln>
            <a:noFill/>
          </a:ln>
        </p:spPr>
      </p:pic>
      <p:sp>
        <p:nvSpPr>
          <p:cNvPr id="113" name="Google Shape;113;p15"/>
          <p:cNvSpPr txBox="1"/>
          <p:nvPr/>
        </p:nvSpPr>
        <p:spPr>
          <a:xfrm>
            <a:off x="3603910" y="4766284"/>
            <a:ext cx="4984200" cy="461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b="1" sz="2400">
              <a:solidFill>
                <a:schemeClr val="lt1"/>
              </a:solidFill>
              <a:latin typeface="Arial"/>
              <a:ea typeface="Arial"/>
              <a:cs typeface="Arial"/>
              <a:sym typeface="Arial"/>
            </a:endParaRPr>
          </a:p>
        </p:txBody>
      </p:sp>
      <p:sp>
        <p:nvSpPr>
          <p:cNvPr id="114" name="Google Shape;114;p15"/>
          <p:cNvSpPr txBox="1"/>
          <p:nvPr/>
        </p:nvSpPr>
        <p:spPr>
          <a:xfrm>
            <a:off x="977525" y="1436650"/>
            <a:ext cx="5610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2800">
                <a:solidFill>
                  <a:schemeClr val="dk1"/>
                </a:solidFill>
                <a:highlight>
                  <a:schemeClr val="lt1"/>
                </a:highlight>
                <a:latin typeface="Gowun Dodum"/>
                <a:ea typeface="Gowun Dodum"/>
                <a:cs typeface="Gowun Dodum"/>
                <a:sym typeface="Gowun Dodum"/>
              </a:rPr>
              <a:t>✎프로젝트 주제 및 선정 배경</a:t>
            </a:r>
            <a:endParaRPr b="1" sz="2800">
              <a:solidFill>
                <a:schemeClr val="dk1"/>
              </a:solidFill>
              <a:highlight>
                <a:schemeClr val="lt1"/>
              </a:highlight>
              <a:latin typeface="Gowun Dodum"/>
              <a:ea typeface="Gowun Dodum"/>
              <a:cs typeface="Gowun Dodum"/>
              <a:sym typeface="Gowun Dodum"/>
            </a:endParaRPr>
          </a:p>
        </p:txBody>
      </p:sp>
      <p:sp>
        <p:nvSpPr>
          <p:cNvPr id="115" name="Google Shape;115;p15"/>
          <p:cNvSpPr txBox="1"/>
          <p:nvPr/>
        </p:nvSpPr>
        <p:spPr>
          <a:xfrm>
            <a:off x="6945300" y="1436650"/>
            <a:ext cx="2508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2800">
                <a:solidFill>
                  <a:schemeClr val="dk1"/>
                </a:solidFill>
                <a:highlight>
                  <a:schemeClr val="lt1"/>
                </a:highlight>
                <a:latin typeface="Gowun Dodum"/>
                <a:ea typeface="Gowun Dodum"/>
                <a:cs typeface="Gowun Dodum"/>
                <a:sym typeface="Gowun Dodum"/>
              </a:rPr>
              <a:t>✎</a:t>
            </a:r>
            <a:r>
              <a:rPr b="1" lang="ko-KR" sz="2800">
                <a:solidFill>
                  <a:schemeClr val="dk1"/>
                </a:solidFill>
                <a:highlight>
                  <a:schemeClr val="lt1"/>
                </a:highlight>
                <a:latin typeface="Gowun Dodum"/>
                <a:ea typeface="Gowun Dodum"/>
                <a:cs typeface="Gowun Dodum"/>
                <a:sym typeface="Gowun Dodum"/>
              </a:rPr>
              <a:t>기대 효과</a:t>
            </a:r>
            <a:endParaRPr b="1" sz="2800">
              <a:solidFill>
                <a:schemeClr val="dk1"/>
              </a:solidFill>
              <a:highlight>
                <a:schemeClr val="lt1"/>
              </a:highlight>
              <a:latin typeface="Gowun Dodum"/>
              <a:ea typeface="Gowun Dodum"/>
              <a:cs typeface="Gowun Dodum"/>
              <a:sym typeface="Gowun Dodum"/>
            </a:endParaRPr>
          </a:p>
        </p:txBody>
      </p:sp>
      <p:sp>
        <p:nvSpPr>
          <p:cNvPr id="116" name="Google Shape;116;p15"/>
          <p:cNvSpPr txBox="1"/>
          <p:nvPr/>
        </p:nvSpPr>
        <p:spPr>
          <a:xfrm>
            <a:off x="977525" y="2118550"/>
            <a:ext cx="52467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2800">
                <a:solidFill>
                  <a:schemeClr val="dk1"/>
                </a:solidFill>
                <a:latin typeface="Gowun Dodum"/>
                <a:ea typeface="Gowun Dodum"/>
                <a:cs typeface="Gowun Dodum"/>
                <a:sym typeface="Gowun Dodum"/>
              </a:rPr>
              <a:t>&lt;서울 관광 웹사이트&gt;</a:t>
            </a:r>
            <a:endParaRPr b="1" sz="2800">
              <a:solidFill>
                <a:schemeClr val="dk1"/>
              </a:solidFill>
              <a:latin typeface="Gowun Dodum"/>
              <a:ea typeface="Gowun Dodum"/>
              <a:cs typeface="Gowun Dodum"/>
              <a:sym typeface="Gowun Dodum"/>
            </a:endParaRPr>
          </a:p>
          <a:p>
            <a:pPr indent="0" lvl="0" marL="0" rtl="0" algn="l">
              <a:spcBef>
                <a:spcPts val="0"/>
              </a:spcBef>
              <a:spcAft>
                <a:spcPts val="0"/>
              </a:spcAft>
              <a:buNone/>
            </a:pPr>
            <a:r>
              <a:t/>
            </a:r>
            <a:endParaRPr b="1" sz="2800">
              <a:solidFill>
                <a:schemeClr val="dk1"/>
              </a:solidFill>
              <a:latin typeface="Gowun Dodum"/>
              <a:ea typeface="Gowun Dodum"/>
              <a:cs typeface="Gowun Dodum"/>
              <a:sym typeface="Gowun Dodum"/>
            </a:endParaRPr>
          </a:p>
          <a:p>
            <a:pPr indent="0" lvl="0" marL="0" rtl="0" algn="l">
              <a:spcBef>
                <a:spcPts val="0"/>
              </a:spcBef>
              <a:spcAft>
                <a:spcPts val="0"/>
              </a:spcAft>
              <a:buNone/>
            </a:pPr>
            <a:r>
              <a:rPr b="1" lang="ko-KR" sz="2800">
                <a:solidFill>
                  <a:schemeClr val="dk1"/>
                </a:solidFill>
                <a:latin typeface="Gowun Dodum"/>
                <a:ea typeface="Gowun Dodum"/>
                <a:cs typeface="Gowun Dodum"/>
                <a:sym typeface="Gowun Dodum"/>
              </a:rPr>
              <a:t>코로나가 해지됨에 따라 증가하는</a:t>
            </a:r>
            <a:endParaRPr b="1" sz="2800">
              <a:solidFill>
                <a:schemeClr val="dk1"/>
              </a:solidFill>
              <a:latin typeface="Gowun Dodum"/>
              <a:ea typeface="Gowun Dodum"/>
              <a:cs typeface="Gowun Dodum"/>
              <a:sym typeface="Gowun Dodum"/>
            </a:endParaRPr>
          </a:p>
          <a:p>
            <a:pPr indent="0" lvl="0" marL="0" rtl="0" algn="l">
              <a:spcBef>
                <a:spcPts val="0"/>
              </a:spcBef>
              <a:spcAft>
                <a:spcPts val="0"/>
              </a:spcAft>
              <a:buNone/>
            </a:pPr>
            <a:r>
              <a:rPr b="1" lang="ko-KR" sz="2800">
                <a:solidFill>
                  <a:schemeClr val="dk1"/>
                </a:solidFill>
                <a:latin typeface="Gowun Dodum"/>
                <a:ea typeface="Gowun Dodum"/>
                <a:cs typeface="Gowun Dodum"/>
                <a:sym typeface="Gowun Dodum"/>
              </a:rPr>
              <a:t>서울 관광객들을 위한 웹사이트.</a:t>
            </a:r>
            <a:endParaRPr b="1" sz="2800">
              <a:solidFill>
                <a:schemeClr val="dk1"/>
              </a:solidFill>
              <a:latin typeface="Gowun Dodum"/>
              <a:ea typeface="Gowun Dodum"/>
              <a:cs typeface="Gowun Dodum"/>
              <a:sym typeface="Gowun Dodum"/>
            </a:endParaRPr>
          </a:p>
          <a:p>
            <a:pPr indent="0" lvl="0" marL="0" rtl="0" algn="l">
              <a:spcBef>
                <a:spcPts val="0"/>
              </a:spcBef>
              <a:spcAft>
                <a:spcPts val="0"/>
              </a:spcAft>
              <a:buNone/>
            </a:pPr>
            <a:r>
              <a:t/>
            </a:r>
            <a:endParaRPr b="1" sz="2800">
              <a:solidFill>
                <a:schemeClr val="dk1"/>
              </a:solidFill>
              <a:latin typeface="Gowun Dodum"/>
              <a:ea typeface="Gowun Dodum"/>
              <a:cs typeface="Gowun Dodum"/>
              <a:sym typeface="Gowun Dodum"/>
            </a:endParaRPr>
          </a:p>
          <a:p>
            <a:pPr indent="0" lvl="0" marL="0" rtl="0" algn="l">
              <a:spcBef>
                <a:spcPts val="0"/>
              </a:spcBef>
              <a:spcAft>
                <a:spcPts val="0"/>
              </a:spcAft>
              <a:buNone/>
            </a:pPr>
            <a:r>
              <a:rPr b="1" lang="ko-KR" sz="2800">
                <a:solidFill>
                  <a:schemeClr val="dk1"/>
                </a:solidFill>
                <a:latin typeface="Gowun Dodum"/>
                <a:ea typeface="Gowun Dodum"/>
                <a:cs typeface="Gowun Dodum"/>
                <a:sym typeface="Gowun Dodum"/>
              </a:rPr>
              <a:t>맛집, 관광지 추천 및 리뷰, 평점을</a:t>
            </a:r>
            <a:endParaRPr b="1" sz="2800">
              <a:solidFill>
                <a:schemeClr val="dk1"/>
              </a:solidFill>
              <a:latin typeface="Gowun Dodum"/>
              <a:ea typeface="Gowun Dodum"/>
              <a:cs typeface="Gowun Dodum"/>
              <a:sym typeface="Gowun Dodum"/>
            </a:endParaRPr>
          </a:p>
          <a:p>
            <a:pPr indent="0" lvl="0" marL="0" rtl="0" algn="l">
              <a:spcBef>
                <a:spcPts val="0"/>
              </a:spcBef>
              <a:spcAft>
                <a:spcPts val="0"/>
              </a:spcAft>
              <a:buNone/>
            </a:pPr>
            <a:r>
              <a:rPr b="1" lang="ko-KR" sz="2800">
                <a:solidFill>
                  <a:schemeClr val="dk1"/>
                </a:solidFill>
                <a:latin typeface="Gowun Dodum"/>
                <a:ea typeface="Gowun Dodum"/>
                <a:cs typeface="Gowun Dodum"/>
                <a:sym typeface="Gowun Dodum"/>
              </a:rPr>
              <a:t>남기며 소통할 수 있는 커뮤니티</a:t>
            </a:r>
            <a:endParaRPr b="1" sz="2800">
              <a:solidFill>
                <a:schemeClr val="dk1"/>
              </a:solidFill>
              <a:latin typeface="Gowun Dodum"/>
              <a:ea typeface="Gowun Dodum"/>
              <a:cs typeface="Gowun Dodum"/>
              <a:sym typeface="Gowun Dodum"/>
            </a:endParaRPr>
          </a:p>
        </p:txBody>
      </p:sp>
      <p:sp>
        <p:nvSpPr>
          <p:cNvPr id="117" name="Google Shape;117;p15"/>
          <p:cNvSpPr txBox="1"/>
          <p:nvPr/>
        </p:nvSpPr>
        <p:spPr>
          <a:xfrm>
            <a:off x="6945300" y="2319613"/>
            <a:ext cx="5246700" cy="2598300"/>
          </a:xfrm>
          <a:prstGeom prst="rect">
            <a:avLst/>
          </a:prstGeom>
          <a:noFill/>
          <a:ln>
            <a:noFill/>
          </a:ln>
        </p:spPr>
        <p:txBody>
          <a:bodyPr anchorCtr="0" anchor="t" bIns="91425" lIns="91425" spcFirstLastPara="1" rIns="91425" wrap="square" tIns="91425">
            <a:spAutoFit/>
          </a:bodyPr>
          <a:lstStyle/>
          <a:p>
            <a:pPr indent="-406400" lvl="0" marL="457200" rtl="0" algn="l">
              <a:lnSpc>
                <a:spcPct val="115000"/>
              </a:lnSpc>
              <a:spcBef>
                <a:spcPts val="0"/>
              </a:spcBef>
              <a:spcAft>
                <a:spcPts val="0"/>
              </a:spcAft>
              <a:buClr>
                <a:schemeClr val="dk1"/>
              </a:buClr>
              <a:buSzPts val="2800"/>
              <a:buFont typeface="Gowun Dodum"/>
              <a:buAutoNum type="arabicPeriod"/>
            </a:pPr>
            <a:r>
              <a:rPr b="1" lang="ko-KR" sz="2800">
                <a:solidFill>
                  <a:schemeClr val="dk1"/>
                </a:solidFill>
                <a:latin typeface="Gowun Dodum"/>
                <a:ea typeface="Gowun Dodum"/>
                <a:cs typeface="Gowun Dodum"/>
                <a:sym typeface="Gowun Dodum"/>
              </a:rPr>
              <a:t>서울 관광객들의 정보 접근성 향상 및 커뮤니티 활성화</a:t>
            </a:r>
            <a:endParaRPr b="1" sz="2800">
              <a:solidFill>
                <a:schemeClr val="dk1"/>
              </a:solidFill>
              <a:latin typeface="Gowun Dodum"/>
              <a:ea typeface="Gowun Dodum"/>
              <a:cs typeface="Gowun Dodum"/>
              <a:sym typeface="Gowun Dodum"/>
            </a:endParaRPr>
          </a:p>
          <a:p>
            <a:pPr indent="-406400" lvl="0" marL="457200" rtl="0" algn="l">
              <a:lnSpc>
                <a:spcPct val="115000"/>
              </a:lnSpc>
              <a:spcBef>
                <a:spcPts val="0"/>
              </a:spcBef>
              <a:spcAft>
                <a:spcPts val="0"/>
              </a:spcAft>
              <a:buClr>
                <a:schemeClr val="dk1"/>
              </a:buClr>
              <a:buSzPts val="2800"/>
              <a:buFont typeface="Gowun Dodum"/>
              <a:buAutoNum type="arabicPeriod"/>
            </a:pPr>
            <a:r>
              <a:rPr b="1" lang="ko-KR" sz="2800">
                <a:solidFill>
                  <a:schemeClr val="dk1"/>
                </a:solidFill>
                <a:latin typeface="Gowun Dodum"/>
                <a:ea typeface="Gowun Dodum"/>
                <a:cs typeface="Gowun Dodum"/>
                <a:sym typeface="Gowun Dodum"/>
              </a:rPr>
              <a:t>관광지 및 맛집 평점 기능을 통한 마케팅 효과</a:t>
            </a:r>
            <a:endParaRPr b="1" sz="2800">
              <a:solidFill>
                <a:schemeClr val="dk1"/>
              </a:solidFill>
              <a:latin typeface="Gowun Dodum"/>
              <a:ea typeface="Gowun Dodum"/>
              <a:cs typeface="Gowun Dodum"/>
              <a:sym typeface="Gowun Dodum"/>
            </a:endParaRPr>
          </a:p>
          <a:p>
            <a:pPr indent="-406400" lvl="0" marL="457200" rtl="0" algn="l">
              <a:lnSpc>
                <a:spcPct val="115000"/>
              </a:lnSpc>
              <a:spcBef>
                <a:spcPts val="0"/>
              </a:spcBef>
              <a:spcAft>
                <a:spcPts val="0"/>
              </a:spcAft>
              <a:buClr>
                <a:schemeClr val="dk1"/>
              </a:buClr>
              <a:buSzPts val="2800"/>
              <a:buFont typeface="Gowun Dodum"/>
              <a:buAutoNum type="arabicPeriod"/>
            </a:pPr>
            <a:r>
              <a:rPr b="1" lang="ko-KR" sz="2800">
                <a:solidFill>
                  <a:schemeClr val="dk1"/>
                </a:solidFill>
                <a:latin typeface="Gowun Dodum"/>
                <a:ea typeface="Gowun Dodum"/>
                <a:cs typeface="Gowun Dodum"/>
                <a:sym typeface="Gowun Dodum"/>
              </a:rPr>
              <a:t>서울 관광 산업 활성화</a:t>
            </a:r>
            <a:endParaRPr b="1" sz="2800">
              <a:solidFill>
                <a:schemeClr val="dk1"/>
              </a:solidFill>
              <a:latin typeface="Gowun Dodum"/>
              <a:ea typeface="Gowun Dodum"/>
              <a:cs typeface="Gowun Dodum"/>
              <a:sym typeface="Gowun Dodum"/>
            </a:endParaRPr>
          </a:p>
        </p:txBody>
      </p:sp>
      <p:cxnSp>
        <p:nvCxnSpPr>
          <p:cNvPr id="118" name="Google Shape;118;p15"/>
          <p:cNvCxnSpPr/>
          <p:nvPr/>
        </p:nvCxnSpPr>
        <p:spPr>
          <a:xfrm>
            <a:off x="6349675" y="1436650"/>
            <a:ext cx="15000" cy="3938400"/>
          </a:xfrm>
          <a:prstGeom prst="straightConnector1">
            <a:avLst/>
          </a:prstGeom>
          <a:noFill/>
          <a:ln cap="flat" cmpd="sng" w="9525">
            <a:solidFill>
              <a:schemeClr val="dk2"/>
            </a:solidFill>
            <a:prstDash val="solid"/>
            <a:round/>
            <a:headEnd len="med" w="med" type="none"/>
            <a:tailEnd len="med" w="med" type="none"/>
          </a:ln>
        </p:spPr>
      </p:cxnSp>
      <p:pic>
        <p:nvPicPr>
          <p:cNvPr id="119" name="Google Shape;119;p15"/>
          <p:cNvPicPr preferRelativeResize="0"/>
          <p:nvPr/>
        </p:nvPicPr>
        <p:blipFill>
          <a:blip r:embed="rId4">
            <a:alphaModFix/>
          </a:blip>
          <a:stretch>
            <a:fillRect/>
          </a:stretch>
        </p:blipFill>
        <p:spPr>
          <a:xfrm>
            <a:off x="-32" y="40"/>
            <a:ext cx="12192000" cy="685789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123" name="Shape 123"/>
        <p:cNvGrpSpPr/>
        <p:nvPr/>
      </p:nvGrpSpPr>
      <p:grpSpPr>
        <a:xfrm>
          <a:off x="0" y="0"/>
          <a:ext cx="0" cy="0"/>
          <a:chOff x="0" y="0"/>
          <a:chExt cx="0" cy="0"/>
        </a:xfrm>
      </p:grpSpPr>
      <p:sp>
        <p:nvSpPr>
          <p:cNvPr id="124" name="Google Shape;124;p16"/>
          <p:cNvSpPr txBox="1"/>
          <p:nvPr/>
        </p:nvSpPr>
        <p:spPr>
          <a:xfrm>
            <a:off x="165425" y="255700"/>
            <a:ext cx="6977400" cy="785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3200"/>
              <a:buFont typeface="Arial"/>
              <a:buNone/>
            </a:pPr>
            <a:r>
              <a:rPr i="0" lang="ko-KR" sz="4500" u="none" cap="none" strike="noStrike">
                <a:solidFill>
                  <a:srgbClr val="FFFFFF"/>
                </a:solidFill>
                <a:latin typeface="Jua"/>
                <a:ea typeface="Jua"/>
                <a:cs typeface="Jua"/>
                <a:sym typeface="Jua"/>
              </a:rPr>
              <a:t>01 </a:t>
            </a:r>
            <a:r>
              <a:rPr lang="ko-KR" sz="4500">
                <a:solidFill>
                  <a:schemeClr val="dk1"/>
                </a:solidFill>
                <a:latin typeface="Jua"/>
                <a:ea typeface="Jua"/>
                <a:cs typeface="Jua"/>
                <a:sym typeface="Jua"/>
              </a:rPr>
              <a:t>프로젝트 개요 (요구사항)</a:t>
            </a:r>
            <a:endParaRPr sz="4500"/>
          </a:p>
        </p:txBody>
      </p:sp>
      <p:pic>
        <p:nvPicPr>
          <p:cNvPr id="125" name="Google Shape;125;p16"/>
          <p:cNvPicPr preferRelativeResize="0"/>
          <p:nvPr/>
        </p:nvPicPr>
        <p:blipFill rotWithShape="1">
          <a:blip r:embed="rId3">
            <a:alphaModFix/>
          </a:blip>
          <a:srcRect b="0" l="0" r="0" t="0"/>
          <a:stretch/>
        </p:blipFill>
        <p:spPr>
          <a:xfrm>
            <a:off x="0" y="5320139"/>
            <a:ext cx="1487163" cy="1537861"/>
          </a:xfrm>
          <a:prstGeom prst="rect">
            <a:avLst/>
          </a:prstGeom>
          <a:noFill/>
          <a:ln>
            <a:noFill/>
          </a:ln>
        </p:spPr>
      </p:pic>
      <p:sp>
        <p:nvSpPr>
          <p:cNvPr id="126" name="Google Shape;126;p16"/>
          <p:cNvSpPr txBox="1"/>
          <p:nvPr/>
        </p:nvSpPr>
        <p:spPr>
          <a:xfrm>
            <a:off x="3603910" y="4766284"/>
            <a:ext cx="4984200" cy="461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b="1" sz="2400">
              <a:solidFill>
                <a:schemeClr val="lt1"/>
              </a:solidFill>
              <a:latin typeface="Arial"/>
              <a:ea typeface="Arial"/>
              <a:cs typeface="Arial"/>
              <a:sym typeface="Arial"/>
            </a:endParaRPr>
          </a:p>
        </p:txBody>
      </p:sp>
      <p:sp>
        <p:nvSpPr>
          <p:cNvPr id="127" name="Google Shape;127;p16"/>
          <p:cNvSpPr txBox="1"/>
          <p:nvPr/>
        </p:nvSpPr>
        <p:spPr>
          <a:xfrm>
            <a:off x="6945300" y="1436650"/>
            <a:ext cx="2508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2800">
              <a:solidFill>
                <a:schemeClr val="dk1"/>
              </a:solidFill>
              <a:highlight>
                <a:schemeClr val="lt1"/>
              </a:highlight>
              <a:latin typeface="Gowun Dodum"/>
              <a:ea typeface="Gowun Dodum"/>
              <a:cs typeface="Gowun Dodum"/>
              <a:sym typeface="Gowun Dodum"/>
            </a:endParaRPr>
          </a:p>
        </p:txBody>
      </p:sp>
      <p:sp>
        <p:nvSpPr>
          <p:cNvPr id="128" name="Google Shape;128;p16"/>
          <p:cNvSpPr txBox="1"/>
          <p:nvPr/>
        </p:nvSpPr>
        <p:spPr>
          <a:xfrm>
            <a:off x="1013700" y="1070400"/>
            <a:ext cx="6630300" cy="5248800"/>
          </a:xfrm>
          <a:prstGeom prst="rect">
            <a:avLst/>
          </a:prstGeom>
          <a:noFill/>
          <a:ln>
            <a:noFill/>
          </a:ln>
        </p:spPr>
        <p:txBody>
          <a:bodyPr anchorCtr="0" anchor="t" bIns="91425" lIns="91425" spcFirstLastPara="1" rIns="91425" wrap="square" tIns="91425">
            <a:spAutoFit/>
          </a:bodyPr>
          <a:lstStyle/>
          <a:p>
            <a:pPr indent="-406400" lvl="0" marL="457200" rtl="0" algn="l">
              <a:spcBef>
                <a:spcPts val="0"/>
              </a:spcBef>
              <a:spcAft>
                <a:spcPts val="0"/>
              </a:spcAft>
              <a:buClr>
                <a:schemeClr val="dk1"/>
              </a:buClr>
              <a:buSzPts val="2800"/>
              <a:buFont typeface="Gowun Dodum"/>
              <a:buAutoNum type="arabicPeriod"/>
            </a:pPr>
            <a:r>
              <a:rPr b="1" lang="ko-KR" sz="2800">
                <a:solidFill>
                  <a:schemeClr val="dk1"/>
                </a:solidFill>
                <a:highlight>
                  <a:srgbClr val="FCE5CD"/>
                </a:highlight>
                <a:latin typeface="Gowun Dodum"/>
                <a:ea typeface="Gowun Dodum"/>
                <a:cs typeface="Gowun Dodum"/>
                <a:sym typeface="Gowun Dodum"/>
              </a:rPr>
              <a:t>사용자 인증 및 권한 관리</a:t>
            </a:r>
            <a:endParaRPr b="1" sz="2800">
              <a:solidFill>
                <a:schemeClr val="dk1"/>
              </a:solidFill>
              <a:highlight>
                <a:srgbClr val="FCE5CD"/>
              </a:highlight>
              <a:latin typeface="Gowun Dodum"/>
              <a:ea typeface="Gowun Dodum"/>
              <a:cs typeface="Gowun Dodum"/>
              <a:sym typeface="Gowun Dodum"/>
            </a:endParaRPr>
          </a:p>
          <a:p>
            <a:pPr indent="0" lvl="0" marL="0" rtl="0" algn="l">
              <a:lnSpc>
                <a:spcPct val="100000"/>
              </a:lnSpc>
              <a:spcBef>
                <a:spcPts val="0"/>
              </a:spcBef>
              <a:spcAft>
                <a:spcPts val="0"/>
              </a:spcAft>
              <a:buNone/>
            </a:pPr>
            <a:r>
              <a:rPr b="1" lang="ko-KR" sz="2700">
                <a:solidFill>
                  <a:schemeClr val="dk1"/>
                </a:solidFill>
                <a:latin typeface="Gowun Dodum"/>
                <a:ea typeface="Gowun Dodum"/>
                <a:cs typeface="Gowun Dodum"/>
                <a:sym typeface="Gowun Dodum"/>
              </a:rPr>
              <a:t>(회원가입, 로그인&amp;아웃 ,</a:t>
            </a:r>
            <a:endParaRPr b="1" sz="2700">
              <a:solidFill>
                <a:schemeClr val="dk1"/>
              </a:solidFill>
              <a:latin typeface="Gowun Dodum"/>
              <a:ea typeface="Gowun Dodum"/>
              <a:cs typeface="Gowun Dodum"/>
              <a:sym typeface="Gowun Dodum"/>
            </a:endParaRPr>
          </a:p>
          <a:p>
            <a:pPr indent="0" lvl="0" marL="0" rtl="0" algn="l">
              <a:lnSpc>
                <a:spcPct val="100000"/>
              </a:lnSpc>
              <a:spcBef>
                <a:spcPts val="0"/>
              </a:spcBef>
              <a:spcAft>
                <a:spcPts val="0"/>
              </a:spcAft>
              <a:buNone/>
            </a:pPr>
            <a:r>
              <a:rPr b="1" lang="ko-KR" sz="2700">
                <a:solidFill>
                  <a:schemeClr val="dk1"/>
                </a:solidFill>
                <a:latin typeface="Gowun Dodum"/>
                <a:ea typeface="Gowun Dodum"/>
                <a:cs typeface="Gowun Dodum"/>
                <a:sym typeface="Gowun Dodum"/>
              </a:rPr>
              <a:t>  ID&amp;PW 찾기, 권한 관리)</a:t>
            </a:r>
            <a:endParaRPr b="1" sz="2700">
              <a:solidFill>
                <a:schemeClr val="dk1"/>
              </a:solidFill>
              <a:latin typeface="Gowun Dodum"/>
              <a:ea typeface="Gowun Dodum"/>
              <a:cs typeface="Gowun Dodum"/>
              <a:sym typeface="Gowun Dodum"/>
            </a:endParaRPr>
          </a:p>
          <a:p>
            <a:pPr indent="0" lvl="0" marL="457200" rtl="0" algn="l">
              <a:spcBef>
                <a:spcPts val="0"/>
              </a:spcBef>
              <a:spcAft>
                <a:spcPts val="0"/>
              </a:spcAft>
              <a:buNone/>
            </a:pPr>
            <a:r>
              <a:t/>
            </a:r>
            <a:endParaRPr b="1" sz="2800">
              <a:solidFill>
                <a:schemeClr val="dk1"/>
              </a:solidFill>
              <a:latin typeface="Gowun Dodum"/>
              <a:ea typeface="Gowun Dodum"/>
              <a:cs typeface="Gowun Dodum"/>
              <a:sym typeface="Gowun Dodum"/>
            </a:endParaRPr>
          </a:p>
          <a:p>
            <a:pPr indent="-406400" lvl="0" marL="457200" rtl="0" algn="l">
              <a:spcBef>
                <a:spcPts val="0"/>
              </a:spcBef>
              <a:spcAft>
                <a:spcPts val="0"/>
              </a:spcAft>
              <a:buClr>
                <a:schemeClr val="dk1"/>
              </a:buClr>
              <a:buSzPts val="2800"/>
              <a:buFont typeface="Gowun Dodum"/>
              <a:buAutoNum type="arabicPeriod"/>
            </a:pPr>
            <a:r>
              <a:rPr b="1" lang="ko-KR" sz="2800">
                <a:solidFill>
                  <a:schemeClr val="dk1"/>
                </a:solidFill>
                <a:highlight>
                  <a:srgbClr val="FCE5CD"/>
                </a:highlight>
                <a:latin typeface="Gowun Dodum"/>
                <a:ea typeface="Gowun Dodum"/>
                <a:cs typeface="Gowun Dodum"/>
                <a:sym typeface="Gowun Dodum"/>
              </a:rPr>
              <a:t>관광지 정보 관리</a:t>
            </a:r>
            <a:endParaRPr b="1" sz="2800">
              <a:solidFill>
                <a:schemeClr val="dk1"/>
              </a:solidFill>
              <a:highlight>
                <a:srgbClr val="FCE5CD"/>
              </a:highlight>
              <a:latin typeface="Gowun Dodum"/>
              <a:ea typeface="Gowun Dodum"/>
              <a:cs typeface="Gowun Dodum"/>
              <a:sym typeface="Gowun Dodum"/>
            </a:endParaRPr>
          </a:p>
          <a:p>
            <a:pPr indent="0" lvl="0" marL="0" rtl="0" algn="l">
              <a:spcBef>
                <a:spcPts val="0"/>
              </a:spcBef>
              <a:spcAft>
                <a:spcPts val="0"/>
              </a:spcAft>
              <a:buNone/>
            </a:pPr>
            <a:r>
              <a:rPr b="1" lang="ko-KR" sz="2700">
                <a:solidFill>
                  <a:schemeClr val="dk1"/>
                </a:solidFill>
                <a:latin typeface="Gowun Dodum"/>
                <a:ea typeface="Gowun Dodum"/>
                <a:cs typeface="Gowun Dodum"/>
                <a:sym typeface="Gowun Dodum"/>
              </a:rPr>
              <a:t>(관광지 정보 조회 및 검색, </a:t>
            </a:r>
            <a:endParaRPr b="1" sz="2700">
              <a:solidFill>
                <a:schemeClr val="dk1"/>
              </a:solidFill>
              <a:latin typeface="Gowun Dodum"/>
              <a:ea typeface="Gowun Dodum"/>
              <a:cs typeface="Gowun Dodum"/>
              <a:sym typeface="Gowun Dodum"/>
            </a:endParaRPr>
          </a:p>
          <a:p>
            <a:pPr indent="0" lvl="0" marL="0" rtl="0" algn="l">
              <a:spcBef>
                <a:spcPts val="0"/>
              </a:spcBef>
              <a:spcAft>
                <a:spcPts val="0"/>
              </a:spcAft>
              <a:buNone/>
            </a:pPr>
            <a:r>
              <a:rPr b="1" lang="ko-KR" sz="2700">
                <a:solidFill>
                  <a:schemeClr val="dk1"/>
                </a:solidFill>
                <a:latin typeface="Gowun Dodum"/>
                <a:ea typeface="Gowun Dodum"/>
                <a:cs typeface="Gowun Dodum"/>
                <a:sym typeface="Gowun Dodum"/>
              </a:rPr>
              <a:t>  이미지 관리, 데이터 관리, 카테고리 관리)</a:t>
            </a:r>
            <a:endParaRPr b="1" sz="2700">
              <a:solidFill>
                <a:schemeClr val="dk1"/>
              </a:solidFill>
              <a:latin typeface="Gowun Dodum"/>
              <a:ea typeface="Gowun Dodum"/>
              <a:cs typeface="Gowun Dodum"/>
              <a:sym typeface="Gowun Dodum"/>
            </a:endParaRPr>
          </a:p>
          <a:p>
            <a:pPr indent="0" lvl="0" marL="457200" rtl="0" algn="l">
              <a:spcBef>
                <a:spcPts val="0"/>
              </a:spcBef>
              <a:spcAft>
                <a:spcPts val="0"/>
              </a:spcAft>
              <a:buNone/>
            </a:pPr>
            <a:r>
              <a:t/>
            </a:r>
            <a:endParaRPr b="1" sz="2700">
              <a:solidFill>
                <a:schemeClr val="dk1"/>
              </a:solidFill>
              <a:latin typeface="Gowun Dodum"/>
              <a:ea typeface="Gowun Dodum"/>
              <a:cs typeface="Gowun Dodum"/>
              <a:sym typeface="Gowun Dodum"/>
            </a:endParaRPr>
          </a:p>
          <a:p>
            <a:pPr indent="-406400" lvl="0" marL="457200" rtl="0" algn="l">
              <a:spcBef>
                <a:spcPts val="0"/>
              </a:spcBef>
              <a:spcAft>
                <a:spcPts val="0"/>
              </a:spcAft>
              <a:buClr>
                <a:schemeClr val="dk1"/>
              </a:buClr>
              <a:buSzPts val="2800"/>
              <a:buFont typeface="Gowun Dodum"/>
              <a:buAutoNum type="arabicPeriod"/>
            </a:pPr>
            <a:r>
              <a:rPr b="1" lang="ko-KR" sz="2800">
                <a:solidFill>
                  <a:schemeClr val="dk1"/>
                </a:solidFill>
                <a:highlight>
                  <a:srgbClr val="FCE5CD"/>
                </a:highlight>
                <a:latin typeface="Gowun Dodum"/>
                <a:ea typeface="Gowun Dodum"/>
                <a:cs typeface="Gowun Dodum"/>
                <a:sym typeface="Gowun Dodum"/>
              </a:rPr>
              <a:t>맛집 정보 관리</a:t>
            </a:r>
            <a:endParaRPr b="1" sz="2800">
              <a:solidFill>
                <a:schemeClr val="dk1"/>
              </a:solidFill>
              <a:highlight>
                <a:srgbClr val="FCE5CD"/>
              </a:highlight>
              <a:latin typeface="Gowun Dodum"/>
              <a:ea typeface="Gowun Dodum"/>
              <a:cs typeface="Gowun Dodum"/>
              <a:sym typeface="Gowun Dodum"/>
            </a:endParaRPr>
          </a:p>
          <a:p>
            <a:pPr indent="0" lvl="0" marL="0" rtl="0" algn="l">
              <a:spcBef>
                <a:spcPts val="0"/>
              </a:spcBef>
              <a:spcAft>
                <a:spcPts val="0"/>
              </a:spcAft>
              <a:buNone/>
            </a:pPr>
            <a:r>
              <a:rPr b="1" lang="ko-KR" sz="2800">
                <a:solidFill>
                  <a:schemeClr val="dk1"/>
                </a:solidFill>
                <a:latin typeface="Gowun Dodum"/>
                <a:ea typeface="Gowun Dodum"/>
                <a:cs typeface="Gowun Dodum"/>
                <a:sym typeface="Gowun Dodum"/>
              </a:rPr>
              <a:t>(</a:t>
            </a:r>
            <a:r>
              <a:rPr b="1" lang="ko-KR" sz="2700">
                <a:solidFill>
                  <a:schemeClr val="dk1"/>
                </a:solidFill>
                <a:latin typeface="Gowun Dodum"/>
                <a:ea typeface="Gowun Dodum"/>
                <a:cs typeface="Gowun Dodum"/>
                <a:sym typeface="Gowun Dodum"/>
              </a:rPr>
              <a:t>맛집 정보 조회 및 검색, 이미지 관리, </a:t>
            </a:r>
            <a:endParaRPr b="1" sz="2700">
              <a:solidFill>
                <a:schemeClr val="dk1"/>
              </a:solidFill>
              <a:latin typeface="Gowun Dodum"/>
              <a:ea typeface="Gowun Dodum"/>
              <a:cs typeface="Gowun Dodum"/>
              <a:sym typeface="Gowun Dodum"/>
            </a:endParaRPr>
          </a:p>
          <a:p>
            <a:pPr indent="0" lvl="0" marL="0" rtl="0" algn="l">
              <a:spcBef>
                <a:spcPts val="0"/>
              </a:spcBef>
              <a:spcAft>
                <a:spcPts val="0"/>
              </a:spcAft>
              <a:buNone/>
            </a:pPr>
            <a:r>
              <a:rPr b="1" lang="ko-KR" sz="2700">
                <a:solidFill>
                  <a:schemeClr val="dk1"/>
                </a:solidFill>
                <a:latin typeface="Gowun Dodum"/>
                <a:ea typeface="Gowun Dodum"/>
                <a:cs typeface="Gowun Dodum"/>
                <a:sym typeface="Gowun Dodum"/>
              </a:rPr>
              <a:t>    데이터 관리, 카테고리 관리)</a:t>
            </a:r>
            <a:endParaRPr b="1" sz="2700">
              <a:solidFill>
                <a:schemeClr val="dk1"/>
              </a:solidFill>
              <a:latin typeface="Gowun Dodum"/>
              <a:ea typeface="Gowun Dodum"/>
              <a:cs typeface="Gowun Dodum"/>
              <a:sym typeface="Gowun Dodum"/>
            </a:endParaRPr>
          </a:p>
          <a:p>
            <a:pPr indent="0" lvl="0" marL="457200" rtl="0" algn="l">
              <a:spcBef>
                <a:spcPts val="0"/>
              </a:spcBef>
              <a:spcAft>
                <a:spcPts val="0"/>
              </a:spcAft>
              <a:buNone/>
            </a:pPr>
            <a:r>
              <a:t/>
            </a:r>
            <a:endParaRPr b="1" sz="2700">
              <a:solidFill>
                <a:schemeClr val="dk1"/>
              </a:solidFill>
              <a:latin typeface="Gowun Dodum"/>
              <a:ea typeface="Gowun Dodum"/>
              <a:cs typeface="Gowun Dodum"/>
              <a:sym typeface="Gowun Dodum"/>
            </a:endParaRPr>
          </a:p>
        </p:txBody>
      </p:sp>
      <p:sp>
        <p:nvSpPr>
          <p:cNvPr id="129" name="Google Shape;129;p16"/>
          <p:cNvSpPr txBox="1"/>
          <p:nvPr/>
        </p:nvSpPr>
        <p:spPr>
          <a:xfrm>
            <a:off x="9335025" y="2899775"/>
            <a:ext cx="2893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dk1"/>
              </a:solidFill>
              <a:latin typeface="Malgun Gothic"/>
              <a:ea typeface="Malgun Gothic"/>
              <a:cs typeface="Malgun Gothic"/>
              <a:sym typeface="Malgun Gothic"/>
            </a:endParaRPr>
          </a:p>
        </p:txBody>
      </p:sp>
      <p:sp>
        <p:nvSpPr>
          <p:cNvPr id="130" name="Google Shape;130;p16"/>
          <p:cNvSpPr txBox="1"/>
          <p:nvPr/>
        </p:nvSpPr>
        <p:spPr>
          <a:xfrm>
            <a:off x="7581350" y="1070400"/>
            <a:ext cx="5086500" cy="44946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b="1" lang="ko-KR" sz="2800">
                <a:solidFill>
                  <a:schemeClr val="dk1"/>
                </a:solidFill>
                <a:highlight>
                  <a:srgbClr val="FCE5CD"/>
                </a:highlight>
                <a:latin typeface="Gowun Dodum"/>
                <a:ea typeface="Gowun Dodum"/>
                <a:cs typeface="Gowun Dodum"/>
                <a:sym typeface="Gowun Dodum"/>
              </a:rPr>
              <a:t>4. </a:t>
            </a:r>
            <a:r>
              <a:rPr b="1" lang="ko-KR" sz="2800">
                <a:solidFill>
                  <a:schemeClr val="dk1"/>
                </a:solidFill>
                <a:highlight>
                  <a:srgbClr val="FCE5CD"/>
                </a:highlight>
                <a:latin typeface="Gowun Dodum"/>
                <a:ea typeface="Gowun Dodum"/>
                <a:cs typeface="Gowun Dodum"/>
                <a:sym typeface="Gowun Dodum"/>
              </a:rPr>
              <a:t>여행 코스</a:t>
            </a:r>
            <a:endParaRPr b="1" sz="2800">
              <a:solidFill>
                <a:schemeClr val="dk1"/>
              </a:solidFill>
              <a:highlight>
                <a:srgbClr val="FCE5CD"/>
              </a:highlight>
              <a:latin typeface="Gowun Dodum"/>
              <a:ea typeface="Gowun Dodum"/>
              <a:cs typeface="Gowun Dodum"/>
              <a:sym typeface="Gowun Dodum"/>
            </a:endParaRPr>
          </a:p>
          <a:p>
            <a:pPr indent="0" lvl="0" marL="457200" rtl="0" algn="l">
              <a:spcBef>
                <a:spcPts val="0"/>
              </a:spcBef>
              <a:spcAft>
                <a:spcPts val="0"/>
              </a:spcAft>
              <a:buNone/>
            </a:pPr>
            <a:r>
              <a:t/>
            </a:r>
            <a:endParaRPr b="1" sz="2800">
              <a:solidFill>
                <a:schemeClr val="dk1"/>
              </a:solidFill>
              <a:highlight>
                <a:srgbClr val="FCE5CD"/>
              </a:highlight>
              <a:latin typeface="Gowun Dodum"/>
              <a:ea typeface="Gowun Dodum"/>
              <a:cs typeface="Gowun Dodum"/>
              <a:sym typeface="Gowun Dodum"/>
            </a:endParaRPr>
          </a:p>
          <a:p>
            <a:pPr indent="0" lvl="0" marL="457200" rtl="0" algn="l">
              <a:spcBef>
                <a:spcPts val="0"/>
              </a:spcBef>
              <a:spcAft>
                <a:spcPts val="0"/>
              </a:spcAft>
              <a:buNone/>
            </a:pPr>
            <a:r>
              <a:rPr b="1" lang="ko-KR" sz="2800">
                <a:solidFill>
                  <a:schemeClr val="dk1"/>
                </a:solidFill>
                <a:highlight>
                  <a:srgbClr val="FCE5CD"/>
                </a:highlight>
                <a:latin typeface="Gowun Dodum"/>
                <a:ea typeface="Gowun Dodum"/>
                <a:cs typeface="Gowun Dodum"/>
                <a:sym typeface="Gowun Dodum"/>
              </a:rPr>
              <a:t>5. 관광지 및 리뷰 관리</a:t>
            </a:r>
            <a:endParaRPr b="1" sz="2800">
              <a:solidFill>
                <a:schemeClr val="dk1"/>
              </a:solidFill>
              <a:highlight>
                <a:srgbClr val="FCE5CD"/>
              </a:highlight>
              <a:latin typeface="Gowun Dodum"/>
              <a:ea typeface="Gowun Dodum"/>
              <a:cs typeface="Gowun Dodum"/>
              <a:sym typeface="Gowun Dodum"/>
            </a:endParaRPr>
          </a:p>
          <a:p>
            <a:pPr indent="0" lvl="0" marL="457200" rtl="0" algn="l">
              <a:spcBef>
                <a:spcPts val="0"/>
              </a:spcBef>
              <a:spcAft>
                <a:spcPts val="0"/>
              </a:spcAft>
              <a:buNone/>
            </a:pPr>
            <a:r>
              <a:t/>
            </a:r>
            <a:endParaRPr b="1" sz="2800">
              <a:solidFill>
                <a:schemeClr val="dk1"/>
              </a:solidFill>
              <a:highlight>
                <a:srgbClr val="FCE5CD"/>
              </a:highlight>
              <a:latin typeface="Gowun Dodum"/>
              <a:ea typeface="Gowun Dodum"/>
              <a:cs typeface="Gowun Dodum"/>
              <a:sym typeface="Gowun Dodum"/>
            </a:endParaRPr>
          </a:p>
          <a:p>
            <a:pPr indent="0" lvl="0" marL="457200" rtl="0" algn="l">
              <a:spcBef>
                <a:spcPts val="0"/>
              </a:spcBef>
              <a:spcAft>
                <a:spcPts val="0"/>
              </a:spcAft>
              <a:buNone/>
            </a:pPr>
            <a:r>
              <a:rPr b="1" lang="ko-KR" sz="2800">
                <a:solidFill>
                  <a:schemeClr val="dk1"/>
                </a:solidFill>
                <a:highlight>
                  <a:srgbClr val="FCE5CD"/>
                </a:highlight>
                <a:latin typeface="Gowun Dodum"/>
                <a:ea typeface="Gowun Dodum"/>
                <a:cs typeface="Gowun Dodum"/>
                <a:sym typeface="Gowun Dodum"/>
              </a:rPr>
              <a:t>6. API 데이터 수집</a:t>
            </a:r>
            <a:endParaRPr b="1" sz="2800">
              <a:solidFill>
                <a:schemeClr val="dk1"/>
              </a:solidFill>
              <a:highlight>
                <a:srgbClr val="FCE5CD"/>
              </a:highlight>
              <a:latin typeface="Gowun Dodum"/>
              <a:ea typeface="Gowun Dodum"/>
              <a:cs typeface="Gowun Dodum"/>
              <a:sym typeface="Gowun Dodum"/>
            </a:endParaRPr>
          </a:p>
          <a:p>
            <a:pPr indent="0" lvl="0" marL="457200" rtl="0" algn="l">
              <a:spcBef>
                <a:spcPts val="0"/>
              </a:spcBef>
              <a:spcAft>
                <a:spcPts val="0"/>
              </a:spcAft>
              <a:buNone/>
            </a:pPr>
            <a:r>
              <a:t/>
            </a:r>
            <a:endParaRPr b="1" sz="2800">
              <a:solidFill>
                <a:schemeClr val="dk1"/>
              </a:solidFill>
              <a:highlight>
                <a:srgbClr val="FCE5CD"/>
              </a:highlight>
              <a:latin typeface="Gowun Dodum"/>
              <a:ea typeface="Gowun Dodum"/>
              <a:cs typeface="Gowun Dodum"/>
              <a:sym typeface="Gowun Dodum"/>
            </a:endParaRPr>
          </a:p>
          <a:p>
            <a:pPr indent="0" lvl="0" marL="457200" rtl="0" algn="l">
              <a:spcBef>
                <a:spcPts val="0"/>
              </a:spcBef>
              <a:spcAft>
                <a:spcPts val="0"/>
              </a:spcAft>
              <a:buNone/>
            </a:pPr>
            <a:r>
              <a:rPr b="1" lang="ko-KR" sz="2800">
                <a:solidFill>
                  <a:schemeClr val="dk1"/>
                </a:solidFill>
                <a:highlight>
                  <a:srgbClr val="FCE5CD"/>
                </a:highlight>
                <a:latin typeface="Gowun Dodum"/>
                <a:ea typeface="Gowun Dodum"/>
                <a:cs typeface="Gowun Dodum"/>
                <a:sym typeface="Gowun Dodum"/>
              </a:rPr>
              <a:t>7. 사용자 화면 구현</a:t>
            </a:r>
            <a:endParaRPr b="1" sz="2800">
              <a:solidFill>
                <a:schemeClr val="dk1"/>
              </a:solidFill>
              <a:highlight>
                <a:srgbClr val="FCE5CD"/>
              </a:highlight>
              <a:latin typeface="Gowun Dodum"/>
              <a:ea typeface="Gowun Dodum"/>
              <a:cs typeface="Gowun Dodum"/>
              <a:sym typeface="Gowun Dodum"/>
            </a:endParaRPr>
          </a:p>
          <a:p>
            <a:pPr indent="0" lvl="0" marL="457200" rtl="0" algn="l">
              <a:spcBef>
                <a:spcPts val="0"/>
              </a:spcBef>
              <a:spcAft>
                <a:spcPts val="0"/>
              </a:spcAft>
              <a:buNone/>
            </a:pPr>
            <a:r>
              <a:t/>
            </a:r>
            <a:endParaRPr b="1" sz="2800">
              <a:solidFill>
                <a:schemeClr val="dk1"/>
              </a:solidFill>
              <a:highlight>
                <a:srgbClr val="FCE5CD"/>
              </a:highlight>
              <a:latin typeface="Gowun Dodum"/>
              <a:ea typeface="Gowun Dodum"/>
              <a:cs typeface="Gowun Dodum"/>
              <a:sym typeface="Gowun Dodum"/>
            </a:endParaRPr>
          </a:p>
          <a:p>
            <a:pPr indent="0" lvl="0" marL="457200" rtl="0" algn="l">
              <a:spcBef>
                <a:spcPts val="0"/>
              </a:spcBef>
              <a:spcAft>
                <a:spcPts val="0"/>
              </a:spcAft>
              <a:buNone/>
            </a:pPr>
            <a:r>
              <a:rPr b="1" lang="ko-KR" sz="2800">
                <a:solidFill>
                  <a:schemeClr val="dk1"/>
                </a:solidFill>
                <a:highlight>
                  <a:srgbClr val="FCE5CD"/>
                </a:highlight>
                <a:latin typeface="Gowun Dodum"/>
                <a:ea typeface="Gowun Dodum"/>
                <a:cs typeface="Gowun Dodum"/>
                <a:sym typeface="Gowun Dodum"/>
              </a:rPr>
              <a:t>8. 관리자 화면 구현</a:t>
            </a:r>
            <a:endParaRPr b="1" sz="2800">
              <a:solidFill>
                <a:schemeClr val="dk1"/>
              </a:solidFill>
              <a:highlight>
                <a:srgbClr val="FCE5CD"/>
              </a:highlight>
              <a:latin typeface="Gowun Dodum"/>
              <a:ea typeface="Gowun Dodum"/>
              <a:cs typeface="Gowun Dodum"/>
              <a:sym typeface="Gowun Dodum"/>
            </a:endParaRPr>
          </a:p>
          <a:p>
            <a:pPr indent="0" lvl="0" marL="0" rtl="0" algn="l">
              <a:spcBef>
                <a:spcPts val="0"/>
              </a:spcBef>
              <a:spcAft>
                <a:spcPts val="0"/>
              </a:spcAft>
              <a:buNone/>
            </a:pPr>
            <a:r>
              <a:t/>
            </a:r>
            <a:endParaRPr sz="2800">
              <a:solidFill>
                <a:schemeClr val="dk1"/>
              </a:solidFill>
              <a:highlight>
                <a:srgbClr val="FFFF00"/>
              </a:highlight>
              <a:latin typeface="Malgun Gothic"/>
              <a:ea typeface="Malgun Gothic"/>
              <a:cs typeface="Malgun Gothic"/>
              <a:sym typeface="Malgun Gothic"/>
            </a:endParaRPr>
          </a:p>
        </p:txBody>
      </p:sp>
      <p:pic>
        <p:nvPicPr>
          <p:cNvPr id="131" name="Google Shape;131;p16"/>
          <p:cNvPicPr preferRelativeResize="0"/>
          <p:nvPr/>
        </p:nvPicPr>
        <p:blipFill>
          <a:blip r:embed="rId4">
            <a:alphaModFix/>
          </a:blip>
          <a:stretch>
            <a:fillRect/>
          </a:stretch>
        </p:blipFill>
        <p:spPr>
          <a:xfrm>
            <a:off x="-71425" y="0"/>
            <a:ext cx="12299952"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135" name="Shape 135"/>
        <p:cNvGrpSpPr/>
        <p:nvPr/>
      </p:nvGrpSpPr>
      <p:grpSpPr>
        <a:xfrm>
          <a:off x="0" y="0"/>
          <a:ext cx="0" cy="0"/>
          <a:chOff x="0" y="0"/>
          <a:chExt cx="0" cy="0"/>
        </a:xfrm>
      </p:grpSpPr>
      <p:sp>
        <p:nvSpPr>
          <p:cNvPr id="136" name="Google Shape;136;p17"/>
          <p:cNvSpPr txBox="1"/>
          <p:nvPr/>
        </p:nvSpPr>
        <p:spPr>
          <a:xfrm>
            <a:off x="196750" y="146100"/>
            <a:ext cx="8292900" cy="785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3200"/>
              <a:buFont typeface="Arial"/>
              <a:buNone/>
            </a:pPr>
            <a:r>
              <a:rPr i="0" lang="ko-KR" sz="4500" u="none" cap="none" strike="noStrike">
                <a:solidFill>
                  <a:srgbClr val="FFFFFF"/>
                </a:solidFill>
                <a:latin typeface="Jua"/>
                <a:ea typeface="Jua"/>
                <a:cs typeface="Jua"/>
                <a:sym typeface="Jua"/>
              </a:rPr>
              <a:t>01 </a:t>
            </a:r>
            <a:r>
              <a:rPr lang="ko-KR" sz="4500">
                <a:solidFill>
                  <a:schemeClr val="dk1"/>
                </a:solidFill>
                <a:latin typeface="Jua"/>
                <a:ea typeface="Jua"/>
                <a:cs typeface="Jua"/>
                <a:sym typeface="Jua"/>
              </a:rPr>
              <a:t>프로젝트 개요 (테이블 설계도)</a:t>
            </a:r>
            <a:endParaRPr sz="4500"/>
          </a:p>
        </p:txBody>
      </p:sp>
      <p:pic>
        <p:nvPicPr>
          <p:cNvPr id="137" name="Google Shape;137;p17"/>
          <p:cNvPicPr preferRelativeResize="0"/>
          <p:nvPr/>
        </p:nvPicPr>
        <p:blipFill rotWithShape="1">
          <a:blip r:embed="rId3">
            <a:alphaModFix/>
          </a:blip>
          <a:srcRect b="0" l="0" r="0" t="0"/>
          <a:stretch/>
        </p:blipFill>
        <p:spPr>
          <a:xfrm>
            <a:off x="0" y="5320139"/>
            <a:ext cx="1487163" cy="1537861"/>
          </a:xfrm>
          <a:prstGeom prst="rect">
            <a:avLst/>
          </a:prstGeom>
          <a:noFill/>
          <a:ln>
            <a:noFill/>
          </a:ln>
        </p:spPr>
      </p:pic>
      <p:pic>
        <p:nvPicPr>
          <p:cNvPr id="138" name="Google Shape;138;p17"/>
          <p:cNvPicPr preferRelativeResize="0"/>
          <p:nvPr/>
        </p:nvPicPr>
        <p:blipFill rotWithShape="1">
          <a:blip r:embed="rId4">
            <a:alphaModFix/>
          </a:blip>
          <a:srcRect b="0" l="0" r="0" t="15175"/>
          <a:stretch/>
        </p:blipFill>
        <p:spPr>
          <a:xfrm>
            <a:off x="0" y="931200"/>
            <a:ext cx="12191999" cy="5926801"/>
          </a:xfrm>
          <a:prstGeom prst="rect">
            <a:avLst/>
          </a:prstGeom>
          <a:noFill/>
          <a:ln>
            <a:noFill/>
          </a:ln>
        </p:spPr>
      </p:pic>
      <p:pic>
        <p:nvPicPr>
          <p:cNvPr id="139" name="Google Shape;139;p17"/>
          <p:cNvPicPr preferRelativeResize="0"/>
          <p:nvPr/>
        </p:nvPicPr>
        <p:blipFill>
          <a:blip r:embed="rId5">
            <a:alphaModFix/>
          </a:blip>
          <a:stretch>
            <a:fillRect/>
          </a:stretch>
        </p:blipFill>
        <p:spPr>
          <a:xfrm>
            <a:off x="0" y="0"/>
            <a:ext cx="12192000" cy="6858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143" name="Shape 143"/>
        <p:cNvGrpSpPr/>
        <p:nvPr/>
      </p:nvGrpSpPr>
      <p:grpSpPr>
        <a:xfrm>
          <a:off x="0" y="0"/>
          <a:ext cx="0" cy="0"/>
          <a:chOff x="0" y="0"/>
          <a:chExt cx="0" cy="0"/>
        </a:xfrm>
      </p:grpSpPr>
      <p:sp>
        <p:nvSpPr>
          <p:cNvPr id="144" name="Google Shape;144;p18"/>
          <p:cNvSpPr txBox="1"/>
          <p:nvPr/>
        </p:nvSpPr>
        <p:spPr>
          <a:xfrm>
            <a:off x="165425" y="255700"/>
            <a:ext cx="5086500" cy="785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3200"/>
              <a:buFont typeface="Arial"/>
              <a:buNone/>
            </a:pPr>
            <a:r>
              <a:rPr i="0" lang="ko-KR" sz="4500" u="none" cap="none" strike="noStrike">
                <a:solidFill>
                  <a:srgbClr val="FFFFFF"/>
                </a:solidFill>
                <a:latin typeface="Jua"/>
                <a:ea typeface="Jua"/>
                <a:cs typeface="Jua"/>
                <a:sym typeface="Jua"/>
              </a:rPr>
              <a:t>01 </a:t>
            </a:r>
            <a:r>
              <a:rPr lang="ko-KR" sz="4500">
                <a:solidFill>
                  <a:schemeClr val="dk1"/>
                </a:solidFill>
                <a:latin typeface="Jua"/>
                <a:ea typeface="Jua"/>
                <a:cs typeface="Jua"/>
                <a:sym typeface="Jua"/>
              </a:rPr>
              <a:t>프로젝트 개요</a:t>
            </a:r>
            <a:endParaRPr sz="4500">
              <a:latin typeface="Jua"/>
              <a:ea typeface="Jua"/>
              <a:cs typeface="Jua"/>
              <a:sym typeface="Jua"/>
            </a:endParaRPr>
          </a:p>
        </p:txBody>
      </p:sp>
      <p:pic>
        <p:nvPicPr>
          <p:cNvPr id="145" name="Google Shape;145;p18"/>
          <p:cNvPicPr preferRelativeResize="0"/>
          <p:nvPr/>
        </p:nvPicPr>
        <p:blipFill rotWithShape="1">
          <a:blip r:embed="rId3">
            <a:alphaModFix/>
          </a:blip>
          <a:srcRect b="0" l="0" r="0" t="0"/>
          <a:stretch/>
        </p:blipFill>
        <p:spPr>
          <a:xfrm>
            <a:off x="0" y="5320139"/>
            <a:ext cx="1487163" cy="1537861"/>
          </a:xfrm>
          <a:prstGeom prst="rect">
            <a:avLst/>
          </a:prstGeom>
          <a:noFill/>
          <a:ln>
            <a:noFill/>
          </a:ln>
        </p:spPr>
      </p:pic>
      <p:sp>
        <p:nvSpPr>
          <p:cNvPr id="146" name="Google Shape;146;p18"/>
          <p:cNvSpPr txBox="1"/>
          <p:nvPr/>
        </p:nvSpPr>
        <p:spPr>
          <a:xfrm>
            <a:off x="3603910" y="4766284"/>
            <a:ext cx="4984200" cy="461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t/>
            </a:r>
            <a:endParaRPr b="1" sz="2400">
              <a:solidFill>
                <a:schemeClr val="lt1"/>
              </a:solidFill>
              <a:latin typeface="Arial"/>
              <a:ea typeface="Arial"/>
              <a:cs typeface="Arial"/>
              <a:sym typeface="Arial"/>
            </a:endParaRPr>
          </a:p>
        </p:txBody>
      </p:sp>
      <p:sp>
        <p:nvSpPr>
          <p:cNvPr id="147" name="Google Shape;147;p18"/>
          <p:cNvSpPr/>
          <p:nvPr/>
        </p:nvSpPr>
        <p:spPr>
          <a:xfrm>
            <a:off x="2527750" y="1340576"/>
            <a:ext cx="1462800" cy="735300"/>
          </a:xfrm>
          <a:prstGeom prst="rect">
            <a:avLst/>
          </a:prstGeom>
          <a:solidFill>
            <a:srgbClr val="E7E8EA"/>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ko-KR" sz="2300">
                <a:solidFill>
                  <a:schemeClr val="dk1"/>
                </a:solidFill>
                <a:latin typeface="Jua"/>
                <a:ea typeface="Jua"/>
                <a:cs typeface="Jua"/>
                <a:sym typeface="Jua"/>
              </a:rPr>
              <a:t>OS</a:t>
            </a:r>
            <a:endParaRPr sz="2300">
              <a:solidFill>
                <a:schemeClr val="dk1"/>
              </a:solidFill>
              <a:latin typeface="Jua"/>
              <a:ea typeface="Jua"/>
              <a:cs typeface="Jua"/>
              <a:sym typeface="Jua"/>
            </a:endParaRPr>
          </a:p>
        </p:txBody>
      </p:sp>
      <p:sp>
        <p:nvSpPr>
          <p:cNvPr id="148" name="Google Shape;148;p18"/>
          <p:cNvSpPr/>
          <p:nvPr/>
        </p:nvSpPr>
        <p:spPr>
          <a:xfrm>
            <a:off x="4236663" y="1340576"/>
            <a:ext cx="5810700" cy="7353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ko-KR" sz="2300">
                <a:solidFill>
                  <a:srgbClr val="000000"/>
                </a:solidFill>
                <a:latin typeface="Jua"/>
                <a:ea typeface="Jua"/>
                <a:cs typeface="Jua"/>
                <a:sym typeface="Jua"/>
              </a:rPr>
              <a:t>Window 11</a:t>
            </a:r>
            <a:endParaRPr sz="2300">
              <a:solidFill>
                <a:srgbClr val="000000"/>
              </a:solidFill>
              <a:latin typeface="Jua"/>
              <a:ea typeface="Jua"/>
              <a:cs typeface="Jua"/>
              <a:sym typeface="Jua"/>
            </a:endParaRPr>
          </a:p>
        </p:txBody>
      </p:sp>
      <p:sp>
        <p:nvSpPr>
          <p:cNvPr id="149" name="Google Shape;149;p18"/>
          <p:cNvSpPr/>
          <p:nvPr/>
        </p:nvSpPr>
        <p:spPr>
          <a:xfrm>
            <a:off x="2527750" y="2322247"/>
            <a:ext cx="1462800" cy="735300"/>
          </a:xfrm>
          <a:prstGeom prst="rect">
            <a:avLst/>
          </a:prstGeom>
          <a:solidFill>
            <a:srgbClr val="E7E8EA"/>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ko-KR" sz="2300">
                <a:solidFill>
                  <a:schemeClr val="dk1"/>
                </a:solidFill>
                <a:latin typeface="Jua"/>
                <a:ea typeface="Jua"/>
                <a:cs typeface="Jua"/>
                <a:sym typeface="Jua"/>
              </a:rPr>
              <a:t>사용기술</a:t>
            </a:r>
            <a:endParaRPr sz="2300">
              <a:solidFill>
                <a:schemeClr val="dk1"/>
              </a:solidFill>
              <a:latin typeface="Jua"/>
              <a:ea typeface="Jua"/>
              <a:cs typeface="Jua"/>
              <a:sym typeface="Jua"/>
            </a:endParaRPr>
          </a:p>
        </p:txBody>
      </p:sp>
      <p:sp>
        <p:nvSpPr>
          <p:cNvPr id="150" name="Google Shape;150;p18"/>
          <p:cNvSpPr/>
          <p:nvPr/>
        </p:nvSpPr>
        <p:spPr>
          <a:xfrm>
            <a:off x="4236663" y="2322247"/>
            <a:ext cx="5810700" cy="7353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None/>
            </a:pPr>
            <a:r>
              <a:rPr lang="ko-KR" sz="2200">
                <a:solidFill>
                  <a:schemeClr val="dk1"/>
                </a:solidFill>
                <a:latin typeface="Jua"/>
                <a:ea typeface="Jua"/>
                <a:cs typeface="Jua"/>
                <a:sym typeface="Jua"/>
              </a:rPr>
              <a:t> Java/Oracle/WEB(HTML/JavaScript)</a:t>
            </a:r>
            <a:endParaRPr sz="2200">
              <a:latin typeface="Jua"/>
              <a:ea typeface="Jua"/>
              <a:cs typeface="Jua"/>
              <a:sym typeface="Jua"/>
            </a:endParaRPr>
          </a:p>
        </p:txBody>
      </p:sp>
      <p:sp>
        <p:nvSpPr>
          <p:cNvPr id="151" name="Google Shape;151;p18"/>
          <p:cNvSpPr/>
          <p:nvPr/>
        </p:nvSpPr>
        <p:spPr>
          <a:xfrm>
            <a:off x="2527750" y="3371263"/>
            <a:ext cx="1462800" cy="735300"/>
          </a:xfrm>
          <a:prstGeom prst="rect">
            <a:avLst/>
          </a:prstGeom>
          <a:solidFill>
            <a:srgbClr val="E7E8EA"/>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ko-KR" sz="2300">
                <a:solidFill>
                  <a:schemeClr val="dk1"/>
                </a:solidFill>
                <a:latin typeface="Jua"/>
                <a:ea typeface="Jua"/>
                <a:cs typeface="Jua"/>
                <a:sym typeface="Jua"/>
              </a:rPr>
              <a:t>형상관리</a:t>
            </a:r>
            <a:endParaRPr sz="2300">
              <a:solidFill>
                <a:schemeClr val="dk1"/>
              </a:solidFill>
              <a:latin typeface="Jua"/>
              <a:ea typeface="Jua"/>
              <a:cs typeface="Jua"/>
              <a:sym typeface="Jua"/>
            </a:endParaRPr>
          </a:p>
        </p:txBody>
      </p:sp>
      <p:sp>
        <p:nvSpPr>
          <p:cNvPr id="152" name="Google Shape;152;p18"/>
          <p:cNvSpPr/>
          <p:nvPr/>
        </p:nvSpPr>
        <p:spPr>
          <a:xfrm>
            <a:off x="4236663" y="3371263"/>
            <a:ext cx="5810700" cy="7353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ko-KR" sz="2300">
                <a:latin typeface="Jua"/>
                <a:ea typeface="Jua"/>
                <a:cs typeface="Jua"/>
                <a:sym typeface="Jua"/>
              </a:rPr>
              <a:t>g</a:t>
            </a:r>
            <a:r>
              <a:rPr lang="ko-KR" sz="2300">
                <a:solidFill>
                  <a:srgbClr val="000000"/>
                </a:solidFill>
                <a:latin typeface="Jua"/>
                <a:ea typeface="Jua"/>
                <a:cs typeface="Jua"/>
                <a:sym typeface="Jua"/>
              </a:rPr>
              <a:t>itHub</a:t>
            </a:r>
            <a:endParaRPr sz="2300">
              <a:solidFill>
                <a:srgbClr val="000000"/>
              </a:solidFill>
              <a:latin typeface="Jua"/>
              <a:ea typeface="Jua"/>
              <a:cs typeface="Jua"/>
              <a:sym typeface="Jua"/>
            </a:endParaRPr>
          </a:p>
        </p:txBody>
      </p:sp>
      <p:sp>
        <p:nvSpPr>
          <p:cNvPr id="153" name="Google Shape;153;p18"/>
          <p:cNvSpPr/>
          <p:nvPr/>
        </p:nvSpPr>
        <p:spPr>
          <a:xfrm>
            <a:off x="2527750" y="4349977"/>
            <a:ext cx="1462800" cy="735300"/>
          </a:xfrm>
          <a:prstGeom prst="rect">
            <a:avLst/>
          </a:prstGeom>
          <a:solidFill>
            <a:srgbClr val="E7E8EA"/>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ko-KR" sz="2300">
                <a:solidFill>
                  <a:schemeClr val="dk1"/>
                </a:solidFill>
                <a:latin typeface="Jua"/>
                <a:ea typeface="Jua"/>
                <a:cs typeface="Jua"/>
                <a:sym typeface="Jua"/>
              </a:rPr>
              <a:t>Tool</a:t>
            </a:r>
            <a:endParaRPr sz="2300">
              <a:solidFill>
                <a:schemeClr val="dk1"/>
              </a:solidFill>
              <a:latin typeface="Jua"/>
              <a:ea typeface="Jua"/>
              <a:cs typeface="Jua"/>
              <a:sym typeface="Jua"/>
            </a:endParaRPr>
          </a:p>
        </p:txBody>
      </p:sp>
      <p:sp>
        <p:nvSpPr>
          <p:cNvPr id="154" name="Google Shape;154;p18"/>
          <p:cNvSpPr/>
          <p:nvPr/>
        </p:nvSpPr>
        <p:spPr>
          <a:xfrm>
            <a:off x="4236663" y="4349977"/>
            <a:ext cx="5810700" cy="7353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ko-KR" sz="2200">
                <a:solidFill>
                  <a:srgbClr val="000000"/>
                </a:solidFill>
                <a:latin typeface="Jua"/>
                <a:ea typeface="Jua"/>
                <a:cs typeface="Jua"/>
                <a:sym typeface="Jua"/>
              </a:rPr>
              <a:t>Eclips, </a:t>
            </a:r>
            <a:r>
              <a:rPr lang="ko-KR" sz="2200">
                <a:latin typeface="Jua"/>
                <a:ea typeface="Jua"/>
                <a:cs typeface="Jua"/>
                <a:sym typeface="Jua"/>
              </a:rPr>
              <a:t>SQL DEVELOPER</a:t>
            </a:r>
            <a:endParaRPr sz="2200">
              <a:solidFill>
                <a:srgbClr val="000000"/>
              </a:solidFill>
              <a:latin typeface="Jua"/>
              <a:ea typeface="Jua"/>
              <a:cs typeface="Jua"/>
              <a:sym typeface="Jua"/>
            </a:endParaRPr>
          </a:p>
        </p:txBody>
      </p:sp>
      <p:sp>
        <p:nvSpPr>
          <p:cNvPr id="155" name="Google Shape;155;p18"/>
          <p:cNvSpPr/>
          <p:nvPr/>
        </p:nvSpPr>
        <p:spPr>
          <a:xfrm>
            <a:off x="2527750" y="5328677"/>
            <a:ext cx="1462800" cy="735300"/>
          </a:xfrm>
          <a:prstGeom prst="rect">
            <a:avLst/>
          </a:prstGeom>
          <a:solidFill>
            <a:srgbClr val="E7E8EA"/>
          </a:solid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ko-KR" sz="2300">
                <a:solidFill>
                  <a:schemeClr val="dk1"/>
                </a:solidFill>
                <a:latin typeface="Jua"/>
                <a:ea typeface="Jua"/>
                <a:cs typeface="Jua"/>
                <a:sym typeface="Jua"/>
              </a:rPr>
              <a:t>API</a:t>
            </a:r>
            <a:endParaRPr sz="2300">
              <a:solidFill>
                <a:schemeClr val="dk1"/>
              </a:solidFill>
              <a:latin typeface="Jua"/>
              <a:ea typeface="Jua"/>
              <a:cs typeface="Jua"/>
              <a:sym typeface="Jua"/>
            </a:endParaRPr>
          </a:p>
        </p:txBody>
      </p:sp>
      <p:sp>
        <p:nvSpPr>
          <p:cNvPr id="156" name="Google Shape;156;p18"/>
          <p:cNvSpPr/>
          <p:nvPr/>
        </p:nvSpPr>
        <p:spPr>
          <a:xfrm>
            <a:off x="4236663" y="5328677"/>
            <a:ext cx="5810700" cy="735300"/>
          </a:xfrm>
          <a:prstGeom prst="rect">
            <a:avLst/>
          </a:prstGeom>
          <a:noFill/>
          <a:ln cap="flat" cmpd="sng" w="12700">
            <a:solidFill>
              <a:srgbClr val="00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SzPts val="1100"/>
              <a:buNone/>
            </a:pPr>
            <a:r>
              <a:rPr lang="ko-KR" sz="2200">
                <a:solidFill>
                  <a:srgbClr val="1D1C1D"/>
                </a:solidFill>
                <a:latin typeface="Jua"/>
                <a:ea typeface="Jua"/>
                <a:cs typeface="Jua"/>
                <a:sym typeface="Jua"/>
              </a:rPr>
              <a:t>공공데이터포털, 국문관광서비스</a:t>
            </a:r>
            <a:endParaRPr sz="2200">
              <a:latin typeface="Jua"/>
              <a:ea typeface="Jua"/>
              <a:cs typeface="Jua"/>
              <a:sym typeface="Jua"/>
            </a:endParaRPr>
          </a:p>
        </p:txBody>
      </p:sp>
      <p:pic>
        <p:nvPicPr>
          <p:cNvPr id="157" name="Google Shape;157;p18"/>
          <p:cNvPicPr preferRelativeResize="0"/>
          <p:nvPr/>
        </p:nvPicPr>
        <p:blipFill>
          <a:blip r:embed="rId4">
            <a:alphaModFix/>
          </a:blip>
          <a:stretch>
            <a:fillRect/>
          </a:stretch>
        </p:blipFill>
        <p:spPr>
          <a:xfrm>
            <a:off x="0" y="0"/>
            <a:ext cx="12192000"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161" name="Shape 161"/>
        <p:cNvGrpSpPr/>
        <p:nvPr/>
      </p:nvGrpSpPr>
      <p:grpSpPr>
        <a:xfrm>
          <a:off x="0" y="0"/>
          <a:ext cx="0" cy="0"/>
          <a:chOff x="0" y="0"/>
          <a:chExt cx="0" cy="0"/>
        </a:xfrm>
      </p:grpSpPr>
      <p:sp>
        <p:nvSpPr>
          <p:cNvPr id="162" name="Google Shape;162;p19"/>
          <p:cNvSpPr txBox="1"/>
          <p:nvPr/>
        </p:nvSpPr>
        <p:spPr>
          <a:xfrm>
            <a:off x="180475" y="195525"/>
            <a:ext cx="5417100" cy="7851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lt1"/>
              </a:buClr>
              <a:buSzPts val="3200"/>
              <a:buFont typeface="Arial"/>
              <a:buNone/>
            </a:pPr>
            <a:r>
              <a:rPr lang="ko-KR" sz="4500">
                <a:solidFill>
                  <a:schemeClr val="lt1"/>
                </a:solidFill>
                <a:latin typeface="Jua"/>
                <a:ea typeface="Jua"/>
                <a:cs typeface="Jua"/>
                <a:sym typeface="Jua"/>
              </a:rPr>
              <a:t>02 </a:t>
            </a:r>
            <a:r>
              <a:rPr lang="ko-KR" sz="4500">
                <a:solidFill>
                  <a:schemeClr val="dk1"/>
                </a:solidFill>
                <a:latin typeface="Jua"/>
                <a:ea typeface="Jua"/>
                <a:cs typeface="Jua"/>
                <a:sym typeface="Jua"/>
              </a:rPr>
              <a:t>팀 구성 &amp; 역할</a:t>
            </a:r>
            <a:endParaRPr sz="4500">
              <a:latin typeface="Jua"/>
              <a:ea typeface="Jua"/>
              <a:cs typeface="Jua"/>
              <a:sym typeface="Jua"/>
            </a:endParaRPr>
          </a:p>
        </p:txBody>
      </p:sp>
      <p:sp>
        <p:nvSpPr>
          <p:cNvPr id="163" name="Google Shape;163;p19"/>
          <p:cNvSpPr txBox="1"/>
          <p:nvPr/>
        </p:nvSpPr>
        <p:spPr>
          <a:xfrm>
            <a:off x="3637014" y="1326835"/>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9"/>
          <p:cNvSpPr txBox="1"/>
          <p:nvPr/>
        </p:nvSpPr>
        <p:spPr>
          <a:xfrm>
            <a:off x="5221815" y="2458125"/>
            <a:ext cx="2275200" cy="4155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1100"/>
              <a:buFont typeface="Arial"/>
              <a:buNone/>
            </a:pPr>
            <a:r>
              <a:rPr b="1" lang="ko-KR" sz="2100">
                <a:solidFill>
                  <a:schemeClr val="dk1"/>
                </a:solidFill>
                <a:latin typeface="Gowun Dodum"/>
                <a:ea typeface="Gowun Dodum"/>
                <a:cs typeface="Gowun Dodum"/>
                <a:sym typeface="Gowun Dodum"/>
              </a:rPr>
              <a:t>리뷰 관리 구현</a:t>
            </a:r>
            <a:endParaRPr b="1" sz="2100">
              <a:solidFill>
                <a:schemeClr val="dk1"/>
              </a:solidFill>
              <a:latin typeface="Gowun Dodum"/>
              <a:ea typeface="Gowun Dodum"/>
              <a:cs typeface="Gowun Dodum"/>
              <a:sym typeface="Gowun Dodum"/>
            </a:endParaRPr>
          </a:p>
        </p:txBody>
      </p:sp>
      <p:sp>
        <p:nvSpPr>
          <p:cNvPr id="165" name="Google Shape;165;p19"/>
          <p:cNvSpPr txBox="1"/>
          <p:nvPr/>
        </p:nvSpPr>
        <p:spPr>
          <a:xfrm>
            <a:off x="7637513"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9"/>
          <p:cNvSpPr txBox="1"/>
          <p:nvPr/>
        </p:nvSpPr>
        <p:spPr>
          <a:xfrm>
            <a:off x="9907961"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7" name="Google Shape;167;p19"/>
          <p:cNvPicPr preferRelativeResize="0"/>
          <p:nvPr/>
        </p:nvPicPr>
        <p:blipFill rotWithShape="1">
          <a:blip r:embed="rId3">
            <a:alphaModFix/>
          </a:blip>
          <a:srcRect b="0" l="0" r="0" t="0"/>
          <a:stretch/>
        </p:blipFill>
        <p:spPr>
          <a:xfrm>
            <a:off x="0" y="5320139"/>
            <a:ext cx="1487163" cy="1537861"/>
          </a:xfrm>
          <a:prstGeom prst="rect">
            <a:avLst/>
          </a:prstGeom>
          <a:noFill/>
          <a:ln>
            <a:noFill/>
          </a:ln>
        </p:spPr>
      </p:pic>
      <p:sp>
        <p:nvSpPr>
          <p:cNvPr id="168" name="Google Shape;168;p19"/>
          <p:cNvSpPr/>
          <p:nvPr/>
        </p:nvSpPr>
        <p:spPr>
          <a:xfrm>
            <a:off x="1487175" y="1326825"/>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Gowun Dodum"/>
                <a:ea typeface="Gowun Dodum"/>
                <a:cs typeface="Gowun Dodum"/>
                <a:sym typeface="Gowun Dodum"/>
              </a:rPr>
              <a:t>김현석(팀리더)</a:t>
            </a:r>
            <a:endParaRPr b="1" sz="2200">
              <a:latin typeface="Gowun Dodum"/>
              <a:ea typeface="Gowun Dodum"/>
              <a:cs typeface="Gowun Dodum"/>
              <a:sym typeface="Gowun Dodum"/>
            </a:endParaRPr>
          </a:p>
        </p:txBody>
      </p:sp>
      <p:sp>
        <p:nvSpPr>
          <p:cNvPr id="169" name="Google Shape;169;p19"/>
          <p:cNvSpPr/>
          <p:nvPr/>
        </p:nvSpPr>
        <p:spPr>
          <a:xfrm>
            <a:off x="9035125" y="3749000"/>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Gowun Dodum"/>
                <a:ea typeface="Gowun Dodum"/>
                <a:cs typeface="Gowun Dodum"/>
                <a:sym typeface="Gowun Dodum"/>
              </a:rPr>
              <a:t>장민수</a:t>
            </a:r>
            <a:r>
              <a:rPr b="1" lang="ko-KR" sz="2200">
                <a:latin typeface="Gowun Dodum"/>
                <a:ea typeface="Gowun Dodum"/>
                <a:cs typeface="Gowun Dodum"/>
                <a:sym typeface="Gowun Dodum"/>
              </a:rPr>
              <a:t>(팀원)</a:t>
            </a:r>
            <a:endParaRPr b="1" sz="2200">
              <a:latin typeface="Gowun Dodum"/>
              <a:ea typeface="Gowun Dodum"/>
              <a:cs typeface="Gowun Dodum"/>
              <a:sym typeface="Gowun Dodum"/>
            </a:endParaRPr>
          </a:p>
        </p:txBody>
      </p:sp>
      <p:sp>
        <p:nvSpPr>
          <p:cNvPr id="170" name="Google Shape;170;p19"/>
          <p:cNvSpPr/>
          <p:nvPr/>
        </p:nvSpPr>
        <p:spPr>
          <a:xfrm>
            <a:off x="1487175" y="3822425"/>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ko-KR" sz="2200">
                <a:latin typeface="Gowun Dodum"/>
                <a:ea typeface="Gowun Dodum"/>
                <a:cs typeface="Gowun Dodum"/>
                <a:sym typeface="Gowun Dodum"/>
              </a:rPr>
              <a:t> 박효준</a:t>
            </a:r>
            <a:r>
              <a:rPr b="1" lang="ko-KR" sz="2200">
                <a:latin typeface="Gowun Dodum"/>
                <a:ea typeface="Gowun Dodum"/>
                <a:cs typeface="Gowun Dodum"/>
                <a:sym typeface="Gowun Dodum"/>
              </a:rPr>
              <a:t>(팀원)</a:t>
            </a:r>
            <a:endParaRPr b="1" sz="2200">
              <a:latin typeface="Gowun Dodum"/>
              <a:ea typeface="Gowun Dodum"/>
              <a:cs typeface="Gowun Dodum"/>
              <a:sym typeface="Gowun Dodum"/>
            </a:endParaRPr>
          </a:p>
        </p:txBody>
      </p:sp>
      <p:sp>
        <p:nvSpPr>
          <p:cNvPr id="171" name="Google Shape;171;p19"/>
          <p:cNvSpPr/>
          <p:nvPr/>
        </p:nvSpPr>
        <p:spPr>
          <a:xfrm>
            <a:off x="5261150" y="3749000"/>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Gowun Dodum"/>
                <a:ea typeface="Gowun Dodum"/>
                <a:cs typeface="Gowun Dodum"/>
                <a:sym typeface="Gowun Dodum"/>
              </a:rPr>
              <a:t>박민상</a:t>
            </a:r>
            <a:r>
              <a:rPr b="1" lang="ko-KR" sz="2200">
                <a:latin typeface="Gowun Dodum"/>
                <a:ea typeface="Gowun Dodum"/>
                <a:cs typeface="Gowun Dodum"/>
                <a:sym typeface="Gowun Dodum"/>
              </a:rPr>
              <a:t>(팀원)</a:t>
            </a:r>
            <a:endParaRPr b="1" sz="2200">
              <a:latin typeface="Gowun Dodum"/>
              <a:ea typeface="Gowun Dodum"/>
              <a:cs typeface="Gowun Dodum"/>
              <a:sym typeface="Gowun Dodum"/>
            </a:endParaRPr>
          </a:p>
        </p:txBody>
      </p:sp>
      <p:sp>
        <p:nvSpPr>
          <p:cNvPr id="172" name="Google Shape;172;p19"/>
          <p:cNvSpPr/>
          <p:nvPr/>
        </p:nvSpPr>
        <p:spPr>
          <a:xfrm>
            <a:off x="8869650" y="1326825"/>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Gowun Dodum"/>
                <a:ea typeface="Gowun Dodum"/>
                <a:cs typeface="Gowun Dodum"/>
                <a:sym typeface="Gowun Dodum"/>
              </a:rPr>
              <a:t>문하은</a:t>
            </a:r>
            <a:r>
              <a:rPr b="1" lang="ko-KR" sz="2200">
                <a:latin typeface="Gowun Dodum"/>
                <a:ea typeface="Gowun Dodum"/>
                <a:cs typeface="Gowun Dodum"/>
                <a:sym typeface="Gowun Dodum"/>
              </a:rPr>
              <a:t>(팀원)</a:t>
            </a:r>
            <a:endParaRPr b="1" sz="2200">
              <a:latin typeface="Gowun Dodum"/>
              <a:ea typeface="Gowun Dodum"/>
              <a:cs typeface="Gowun Dodum"/>
              <a:sym typeface="Gowun Dodum"/>
            </a:endParaRPr>
          </a:p>
        </p:txBody>
      </p:sp>
      <p:sp>
        <p:nvSpPr>
          <p:cNvPr id="173" name="Google Shape;173;p19"/>
          <p:cNvSpPr/>
          <p:nvPr/>
        </p:nvSpPr>
        <p:spPr>
          <a:xfrm>
            <a:off x="5223538" y="1326813"/>
            <a:ext cx="1955100" cy="785100"/>
          </a:xfrm>
          <a:prstGeom prst="wedgeRoundRectCallout">
            <a:avLst>
              <a:gd fmla="val -20833" name="adj1"/>
              <a:gd fmla="val 62500" name="adj2"/>
              <a:gd fmla="val 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Gowun Dodum"/>
                <a:ea typeface="Gowun Dodum"/>
                <a:cs typeface="Gowun Dodum"/>
                <a:sym typeface="Gowun Dodum"/>
              </a:rPr>
              <a:t>김승준(팀원)</a:t>
            </a:r>
            <a:endParaRPr b="1" sz="2200">
              <a:latin typeface="Gowun Dodum"/>
              <a:ea typeface="Gowun Dodum"/>
              <a:cs typeface="Gowun Dodum"/>
              <a:sym typeface="Gowun Dodum"/>
            </a:endParaRPr>
          </a:p>
        </p:txBody>
      </p:sp>
      <p:sp>
        <p:nvSpPr>
          <p:cNvPr id="174" name="Google Shape;174;p19"/>
          <p:cNvSpPr txBox="1"/>
          <p:nvPr/>
        </p:nvSpPr>
        <p:spPr>
          <a:xfrm>
            <a:off x="1542175" y="2413075"/>
            <a:ext cx="2693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2100">
                <a:solidFill>
                  <a:schemeClr val="dk1"/>
                </a:solidFill>
                <a:latin typeface="Gowun Dodum"/>
                <a:ea typeface="Gowun Dodum"/>
                <a:cs typeface="Gowun Dodum"/>
                <a:sym typeface="Gowun Dodum"/>
              </a:rPr>
              <a:t>추천수,댓글 구현 </a:t>
            </a:r>
            <a:endParaRPr b="1" sz="2100">
              <a:solidFill>
                <a:schemeClr val="dk1"/>
              </a:solidFill>
              <a:latin typeface="Gowun Dodum"/>
              <a:ea typeface="Gowun Dodum"/>
              <a:cs typeface="Gowun Dodum"/>
              <a:sym typeface="Gowun Dodum"/>
            </a:endParaRPr>
          </a:p>
          <a:p>
            <a:pPr indent="0" lvl="0" marL="0" rtl="0" algn="l">
              <a:spcBef>
                <a:spcPts val="0"/>
              </a:spcBef>
              <a:spcAft>
                <a:spcPts val="0"/>
              </a:spcAft>
              <a:buNone/>
            </a:pPr>
            <a:r>
              <a:rPr b="1" lang="ko-KR" sz="2100">
                <a:solidFill>
                  <a:schemeClr val="dk1"/>
                </a:solidFill>
                <a:latin typeface="Gowun Dodum"/>
                <a:ea typeface="Gowun Dodum"/>
                <a:cs typeface="Gowun Dodum"/>
                <a:sym typeface="Gowun Dodum"/>
              </a:rPr>
              <a:t>프로젝트 총괄</a:t>
            </a:r>
            <a:endParaRPr b="1" sz="2100">
              <a:solidFill>
                <a:schemeClr val="dk1"/>
              </a:solidFill>
              <a:latin typeface="Gowun Dodum"/>
              <a:ea typeface="Gowun Dodum"/>
              <a:cs typeface="Gowun Dodum"/>
              <a:sym typeface="Gowun Dodum"/>
            </a:endParaRPr>
          </a:p>
        </p:txBody>
      </p:sp>
      <p:sp>
        <p:nvSpPr>
          <p:cNvPr id="175" name="Google Shape;175;p19"/>
          <p:cNvSpPr txBox="1"/>
          <p:nvPr/>
        </p:nvSpPr>
        <p:spPr>
          <a:xfrm>
            <a:off x="8869650" y="2411925"/>
            <a:ext cx="3000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2100">
                <a:solidFill>
                  <a:schemeClr val="dk1"/>
                </a:solidFill>
                <a:latin typeface="Gowun Dodum"/>
                <a:ea typeface="Gowun Dodum"/>
                <a:cs typeface="Gowun Dodum"/>
                <a:sym typeface="Gowun Dodum"/>
              </a:rPr>
              <a:t>관리자 페이지 구현</a:t>
            </a:r>
            <a:endParaRPr b="1" sz="2100">
              <a:solidFill>
                <a:schemeClr val="dk1"/>
              </a:solidFill>
              <a:latin typeface="Gowun Dodum"/>
              <a:ea typeface="Gowun Dodum"/>
              <a:cs typeface="Gowun Dodum"/>
              <a:sym typeface="Gowun Dodum"/>
            </a:endParaRPr>
          </a:p>
        </p:txBody>
      </p:sp>
      <p:sp>
        <p:nvSpPr>
          <p:cNvPr id="176" name="Google Shape;176;p19"/>
          <p:cNvSpPr txBox="1"/>
          <p:nvPr/>
        </p:nvSpPr>
        <p:spPr>
          <a:xfrm>
            <a:off x="1542175" y="4946200"/>
            <a:ext cx="3000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2100">
                <a:solidFill>
                  <a:schemeClr val="dk1"/>
                </a:solidFill>
                <a:latin typeface="Gowun Dodum"/>
                <a:ea typeface="Gowun Dodum"/>
                <a:cs typeface="Gowun Dodum"/>
                <a:sym typeface="Gowun Dodum"/>
              </a:rPr>
              <a:t>콘텐츠,카테고리,</a:t>
            </a:r>
            <a:endParaRPr b="1" sz="2100">
              <a:solidFill>
                <a:schemeClr val="dk1"/>
              </a:solidFill>
              <a:latin typeface="Gowun Dodum"/>
              <a:ea typeface="Gowun Dodum"/>
              <a:cs typeface="Gowun Dodum"/>
              <a:sym typeface="Gowun Dodum"/>
            </a:endParaRPr>
          </a:p>
          <a:p>
            <a:pPr indent="0" lvl="0" marL="0" rtl="0" algn="l">
              <a:spcBef>
                <a:spcPts val="0"/>
              </a:spcBef>
              <a:spcAft>
                <a:spcPts val="0"/>
              </a:spcAft>
              <a:buNone/>
            </a:pPr>
            <a:r>
              <a:rPr b="1" lang="ko-KR" sz="2100">
                <a:solidFill>
                  <a:schemeClr val="dk1"/>
                </a:solidFill>
                <a:latin typeface="Gowun Dodum"/>
                <a:ea typeface="Gowun Dodum"/>
                <a:cs typeface="Gowun Dodum"/>
                <a:sym typeface="Gowun Dodum"/>
              </a:rPr>
              <a:t>구코드 구현</a:t>
            </a:r>
            <a:endParaRPr b="1" sz="2100">
              <a:solidFill>
                <a:schemeClr val="dk1"/>
              </a:solidFill>
              <a:latin typeface="Gowun Dodum"/>
              <a:ea typeface="Gowun Dodum"/>
              <a:cs typeface="Gowun Dodum"/>
              <a:sym typeface="Gowun Dodum"/>
            </a:endParaRPr>
          </a:p>
        </p:txBody>
      </p:sp>
      <p:sp>
        <p:nvSpPr>
          <p:cNvPr id="177" name="Google Shape;177;p19"/>
          <p:cNvSpPr txBox="1"/>
          <p:nvPr/>
        </p:nvSpPr>
        <p:spPr>
          <a:xfrm>
            <a:off x="5261150" y="4825875"/>
            <a:ext cx="3000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2100">
                <a:solidFill>
                  <a:schemeClr val="dk1"/>
                </a:solidFill>
                <a:latin typeface="Gowun Dodum"/>
                <a:ea typeface="Gowun Dodum"/>
                <a:cs typeface="Gowun Dodum"/>
                <a:sym typeface="Gowun Dodum"/>
              </a:rPr>
              <a:t>콘텐츠,카테고리,</a:t>
            </a:r>
            <a:endParaRPr b="1" sz="2100">
              <a:solidFill>
                <a:schemeClr val="dk1"/>
              </a:solidFill>
              <a:latin typeface="Gowun Dodum"/>
              <a:ea typeface="Gowun Dodum"/>
              <a:cs typeface="Gowun Dodum"/>
              <a:sym typeface="Gowun Dodum"/>
            </a:endParaRPr>
          </a:p>
          <a:p>
            <a:pPr indent="0" lvl="0" marL="0" rtl="0" algn="l">
              <a:spcBef>
                <a:spcPts val="0"/>
              </a:spcBef>
              <a:spcAft>
                <a:spcPts val="0"/>
              </a:spcAft>
              <a:buClr>
                <a:schemeClr val="dk1"/>
              </a:buClr>
              <a:buSzPts val="1100"/>
              <a:buFont typeface="Arial"/>
              <a:buNone/>
            </a:pPr>
            <a:r>
              <a:rPr b="1" lang="ko-KR" sz="2100">
                <a:solidFill>
                  <a:schemeClr val="dk1"/>
                </a:solidFill>
                <a:latin typeface="Gowun Dodum"/>
                <a:ea typeface="Gowun Dodum"/>
                <a:cs typeface="Gowun Dodum"/>
                <a:sym typeface="Gowun Dodum"/>
              </a:rPr>
              <a:t>구코드 구현</a:t>
            </a:r>
            <a:endParaRPr b="1" sz="2100">
              <a:solidFill>
                <a:schemeClr val="dk1"/>
              </a:solidFill>
              <a:latin typeface="Gowun Dodum"/>
              <a:ea typeface="Gowun Dodum"/>
              <a:cs typeface="Gowun Dodum"/>
              <a:sym typeface="Gowun Dodum"/>
            </a:endParaRPr>
          </a:p>
        </p:txBody>
      </p:sp>
      <p:sp>
        <p:nvSpPr>
          <p:cNvPr id="178" name="Google Shape;178;p19"/>
          <p:cNvSpPr txBox="1"/>
          <p:nvPr/>
        </p:nvSpPr>
        <p:spPr>
          <a:xfrm>
            <a:off x="8980125" y="4825875"/>
            <a:ext cx="3000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2100">
                <a:solidFill>
                  <a:schemeClr val="dk1"/>
                </a:solidFill>
                <a:latin typeface="Gowun Dodum"/>
                <a:ea typeface="Gowun Dodum"/>
                <a:cs typeface="Gowun Dodum"/>
                <a:sym typeface="Gowun Dodum"/>
              </a:rPr>
              <a:t>로그인,회원가입,</a:t>
            </a:r>
            <a:endParaRPr b="1" sz="2100">
              <a:solidFill>
                <a:schemeClr val="dk1"/>
              </a:solidFill>
              <a:latin typeface="Gowun Dodum"/>
              <a:ea typeface="Gowun Dodum"/>
              <a:cs typeface="Gowun Dodum"/>
              <a:sym typeface="Gowun Dodum"/>
            </a:endParaRPr>
          </a:p>
          <a:p>
            <a:pPr indent="0" lvl="0" marL="0" rtl="0" algn="l">
              <a:spcBef>
                <a:spcPts val="0"/>
              </a:spcBef>
              <a:spcAft>
                <a:spcPts val="0"/>
              </a:spcAft>
              <a:buNone/>
            </a:pPr>
            <a:r>
              <a:rPr b="1" lang="ko-KR" sz="2100">
                <a:solidFill>
                  <a:schemeClr val="dk1"/>
                </a:solidFill>
                <a:latin typeface="Gowun Dodum"/>
                <a:ea typeface="Gowun Dodum"/>
                <a:cs typeface="Gowun Dodum"/>
                <a:sym typeface="Gowun Dodum"/>
              </a:rPr>
              <a:t>ID&amp;PW 찾기 구현</a:t>
            </a:r>
            <a:endParaRPr b="1" sz="2100">
              <a:solidFill>
                <a:schemeClr val="dk1"/>
              </a:solidFill>
              <a:latin typeface="Gowun Dodum"/>
              <a:ea typeface="Gowun Dodum"/>
              <a:cs typeface="Gowun Dodum"/>
              <a:sym typeface="Gowun Dodum"/>
            </a:endParaRPr>
          </a:p>
        </p:txBody>
      </p:sp>
      <p:pic>
        <p:nvPicPr>
          <p:cNvPr id="179" name="Google Shape;179;p19"/>
          <p:cNvPicPr preferRelativeResize="0"/>
          <p:nvPr/>
        </p:nvPicPr>
        <p:blipFill>
          <a:blip r:embed="rId4">
            <a:alphaModFix/>
          </a:blip>
          <a:stretch>
            <a:fillRect/>
          </a:stretch>
        </p:blipFill>
        <p:spPr>
          <a:xfrm>
            <a:off x="0" y="0"/>
            <a:ext cx="12192000"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183" name="Shape 183"/>
        <p:cNvGrpSpPr/>
        <p:nvPr/>
      </p:nvGrpSpPr>
      <p:grpSpPr>
        <a:xfrm>
          <a:off x="0" y="0"/>
          <a:ext cx="0" cy="0"/>
          <a:chOff x="0" y="0"/>
          <a:chExt cx="0" cy="0"/>
        </a:xfrm>
      </p:grpSpPr>
      <p:sp>
        <p:nvSpPr>
          <p:cNvPr id="184" name="Google Shape;184;p20"/>
          <p:cNvSpPr txBox="1"/>
          <p:nvPr/>
        </p:nvSpPr>
        <p:spPr>
          <a:xfrm>
            <a:off x="210550" y="195525"/>
            <a:ext cx="6003600" cy="7851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3200"/>
              <a:buNone/>
            </a:pPr>
            <a:r>
              <a:rPr lang="ko-KR" sz="4500">
                <a:solidFill>
                  <a:schemeClr val="lt1"/>
                </a:solidFill>
                <a:latin typeface="Jua"/>
                <a:ea typeface="Jua"/>
                <a:cs typeface="Jua"/>
                <a:sym typeface="Jua"/>
              </a:rPr>
              <a:t>03 </a:t>
            </a:r>
            <a:r>
              <a:rPr lang="ko-KR" sz="4500">
                <a:solidFill>
                  <a:schemeClr val="dk1"/>
                </a:solidFill>
                <a:latin typeface="Jua"/>
                <a:ea typeface="Jua"/>
                <a:cs typeface="Jua"/>
                <a:sym typeface="Jua"/>
              </a:rPr>
              <a:t>프로젝트 수행절차</a:t>
            </a:r>
            <a:endParaRPr sz="4500">
              <a:latin typeface="Jua"/>
              <a:ea typeface="Jua"/>
              <a:cs typeface="Jua"/>
              <a:sym typeface="Jua"/>
            </a:endParaRPr>
          </a:p>
        </p:txBody>
      </p:sp>
      <p:sp>
        <p:nvSpPr>
          <p:cNvPr id="185" name="Google Shape;185;p20"/>
          <p:cNvSpPr txBox="1"/>
          <p:nvPr/>
        </p:nvSpPr>
        <p:spPr>
          <a:xfrm>
            <a:off x="3637014" y="1326835"/>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0"/>
          <p:cNvSpPr txBox="1"/>
          <p:nvPr/>
        </p:nvSpPr>
        <p:spPr>
          <a:xfrm>
            <a:off x="3087286" y="2806660"/>
            <a:ext cx="1482000" cy="6771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0"/>
          <p:cNvSpPr txBox="1"/>
          <p:nvPr/>
        </p:nvSpPr>
        <p:spPr>
          <a:xfrm>
            <a:off x="5376396"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0"/>
          <p:cNvSpPr txBox="1"/>
          <p:nvPr/>
        </p:nvSpPr>
        <p:spPr>
          <a:xfrm>
            <a:off x="9907961"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9" name="Google Shape;189;p20"/>
          <p:cNvPicPr preferRelativeResize="0"/>
          <p:nvPr/>
        </p:nvPicPr>
        <p:blipFill rotWithShape="1">
          <a:blip r:embed="rId3">
            <a:alphaModFix/>
          </a:blip>
          <a:srcRect b="0" l="0" r="0" t="0"/>
          <a:stretch/>
        </p:blipFill>
        <p:spPr>
          <a:xfrm>
            <a:off x="0" y="5320139"/>
            <a:ext cx="1487163" cy="1537861"/>
          </a:xfrm>
          <a:prstGeom prst="rect">
            <a:avLst/>
          </a:prstGeom>
          <a:noFill/>
          <a:ln>
            <a:noFill/>
          </a:ln>
        </p:spPr>
      </p:pic>
      <p:sp>
        <p:nvSpPr>
          <p:cNvPr id="190" name="Google Shape;190;p20"/>
          <p:cNvSpPr txBox="1"/>
          <p:nvPr/>
        </p:nvSpPr>
        <p:spPr>
          <a:xfrm>
            <a:off x="3789414" y="1479235"/>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0"/>
          <p:cNvSpPr txBox="1"/>
          <p:nvPr/>
        </p:nvSpPr>
        <p:spPr>
          <a:xfrm>
            <a:off x="2258925" y="6578275"/>
            <a:ext cx="8662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dk1"/>
              </a:solidFill>
              <a:latin typeface="Malgun Gothic"/>
              <a:ea typeface="Malgun Gothic"/>
              <a:cs typeface="Malgun Gothic"/>
              <a:sym typeface="Malgun Gothic"/>
            </a:endParaRPr>
          </a:p>
        </p:txBody>
      </p:sp>
      <p:graphicFrame>
        <p:nvGraphicFramePr>
          <p:cNvPr id="192" name="Google Shape;192;p20"/>
          <p:cNvGraphicFramePr/>
          <p:nvPr/>
        </p:nvGraphicFramePr>
        <p:xfrm>
          <a:off x="1165575" y="1155350"/>
          <a:ext cx="3000000" cy="3000000"/>
        </p:xfrm>
        <a:graphic>
          <a:graphicData uri="http://schemas.openxmlformats.org/drawingml/2006/table">
            <a:tbl>
              <a:tblPr>
                <a:noFill/>
                <a:tableStyleId>{B0D2F43F-E7F3-41B5-9F99-C1CC46C34FF0}</a:tableStyleId>
              </a:tblPr>
              <a:tblGrid>
                <a:gridCol w="2096875"/>
                <a:gridCol w="2508125"/>
                <a:gridCol w="5151150"/>
              </a:tblGrid>
              <a:tr h="527725">
                <a:tc>
                  <a:txBody>
                    <a:bodyPr/>
                    <a:lstStyle/>
                    <a:p>
                      <a:pPr indent="0" lvl="0" marL="0" rtl="0" algn="ctr">
                        <a:spcBef>
                          <a:spcPts val="0"/>
                        </a:spcBef>
                        <a:spcAft>
                          <a:spcPts val="0"/>
                        </a:spcAft>
                        <a:buNone/>
                      </a:pPr>
                      <a:r>
                        <a:rPr lang="ko-KR" sz="2000">
                          <a:latin typeface="Jua"/>
                          <a:ea typeface="Jua"/>
                          <a:cs typeface="Jua"/>
                          <a:sym typeface="Jua"/>
                        </a:rPr>
                        <a:t>구분</a:t>
                      </a:r>
                      <a:endParaRPr sz="2000">
                        <a:latin typeface="Jua"/>
                        <a:ea typeface="Jua"/>
                        <a:cs typeface="Jua"/>
                        <a:sym typeface="Ju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lang="ko-KR" sz="2000">
                          <a:latin typeface="Jua"/>
                          <a:ea typeface="Jua"/>
                          <a:cs typeface="Jua"/>
                          <a:sym typeface="Jua"/>
                        </a:rPr>
                        <a:t>기간</a:t>
                      </a:r>
                      <a:endParaRPr sz="2000">
                        <a:latin typeface="Jua"/>
                        <a:ea typeface="Jua"/>
                        <a:cs typeface="Jua"/>
                        <a:sym typeface="Ju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3F3F3"/>
                    </a:solidFill>
                  </a:tcPr>
                </a:tc>
                <a:tc>
                  <a:txBody>
                    <a:bodyPr/>
                    <a:lstStyle/>
                    <a:p>
                      <a:pPr indent="0" lvl="0" marL="0" rtl="0" algn="ctr">
                        <a:spcBef>
                          <a:spcPts val="0"/>
                        </a:spcBef>
                        <a:spcAft>
                          <a:spcPts val="0"/>
                        </a:spcAft>
                        <a:buNone/>
                      </a:pPr>
                      <a:r>
                        <a:rPr lang="ko-KR" sz="2000">
                          <a:latin typeface="Jua"/>
                          <a:ea typeface="Jua"/>
                          <a:cs typeface="Jua"/>
                          <a:sym typeface="Jua"/>
                        </a:rPr>
                        <a:t>세부내역</a:t>
                      </a:r>
                      <a:endParaRPr sz="2000">
                        <a:latin typeface="Jua"/>
                        <a:ea typeface="Jua"/>
                        <a:cs typeface="Jua"/>
                        <a:sym typeface="Jua"/>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3F3F3"/>
                    </a:solidFill>
                  </a:tcPr>
                </a:tc>
              </a:tr>
              <a:tr h="989500">
                <a:tc>
                  <a:txBody>
                    <a:bodyPr/>
                    <a:lstStyle/>
                    <a:p>
                      <a:pPr indent="0" lvl="0" marL="0" rtl="0" algn="ctr">
                        <a:spcBef>
                          <a:spcPts val="0"/>
                        </a:spcBef>
                        <a:spcAft>
                          <a:spcPts val="0"/>
                        </a:spcAft>
                        <a:buNone/>
                      </a:pPr>
                      <a:r>
                        <a:rPr b="1" lang="ko-KR" sz="1600">
                          <a:latin typeface="Comic Sans MS"/>
                          <a:ea typeface="Comic Sans MS"/>
                          <a:cs typeface="Comic Sans MS"/>
                          <a:sym typeface="Comic Sans MS"/>
                        </a:rPr>
                        <a:t>1. 프로젝트 구상</a:t>
                      </a:r>
                      <a:endParaRPr b="1" sz="1600">
                        <a:latin typeface="Comic Sans MS"/>
                        <a:ea typeface="Comic Sans MS"/>
                        <a:cs typeface="Comic Sans MS"/>
                        <a:sym typeface="Comic Sans M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ko-KR" sz="1600">
                          <a:latin typeface="Comic Sans MS"/>
                          <a:ea typeface="Comic Sans MS"/>
                          <a:cs typeface="Comic Sans MS"/>
                          <a:sym typeface="Comic Sans MS"/>
                        </a:rPr>
                        <a:t>05.02(목)-05.17(금)</a:t>
                      </a:r>
                      <a:endParaRPr sz="1600">
                        <a:latin typeface="Comic Sans MS"/>
                        <a:ea typeface="Comic Sans MS"/>
                        <a:cs typeface="Comic Sans MS"/>
                        <a:sym typeface="Comic Sans M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프로젝트 기획 및 주제 선정</a:t>
                      </a:r>
                      <a:endParaRPr sz="1600">
                        <a:latin typeface="Comic Sans MS"/>
                        <a:ea typeface="Comic Sans MS"/>
                        <a:cs typeface="Comic Sans MS"/>
                        <a:sym typeface="Comic Sans MS"/>
                      </a:endParaRPr>
                    </a:p>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프로젝트 기획서 작성</a:t>
                      </a:r>
                      <a:endParaRPr sz="1600">
                        <a:latin typeface="Comic Sans MS"/>
                        <a:ea typeface="Comic Sans MS"/>
                        <a:cs typeface="Comic Sans MS"/>
                        <a:sym typeface="Comic Sans MS"/>
                      </a:endParaRPr>
                    </a:p>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프로젝트 기획서 발표</a:t>
                      </a:r>
                      <a:endParaRPr sz="1600">
                        <a:latin typeface="Comic Sans MS"/>
                        <a:ea typeface="Comic Sans MS"/>
                        <a:cs typeface="Comic Sans MS"/>
                        <a:sym typeface="Comic Sans M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r h="1253400">
                <a:tc>
                  <a:txBody>
                    <a:bodyPr/>
                    <a:lstStyle/>
                    <a:p>
                      <a:pPr indent="0" lvl="0" marL="0" rtl="0" algn="ctr">
                        <a:spcBef>
                          <a:spcPts val="0"/>
                        </a:spcBef>
                        <a:spcAft>
                          <a:spcPts val="0"/>
                        </a:spcAft>
                        <a:buNone/>
                      </a:pPr>
                      <a:r>
                        <a:rPr b="1" lang="ko-KR" sz="1600">
                          <a:latin typeface="Comic Sans MS"/>
                          <a:ea typeface="Comic Sans MS"/>
                          <a:cs typeface="Comic Sans MS"/>
                          <a:sym typeface="Comic Sans MS"/>
                        </a:rPr>
                        <a:t>2. 프로젝트 계획</a:t>
                      </a:r>
                      <a:endParaRPr b="1" sz="1600">
                        <a:latin typeface="Comic Sans MS"/>
                        <a:ea typeface="Comic Sans MS"/>
                        <a:cs typeface="Comic Sans MS"/>
                        <a:sym typeface="Comic Sans M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ko-KR" sz="1600">
                          <a:latin typeface="Comic Sans MS"/>
                          <a:ea typeface="Comic Sans MS"/>
                          <a:cs typeface="Comic Sans MS"/>
                          <a:sym typeface="Comic Sans MS"/>
                        </a:rPr>
                        <a:t>05.20(월)-06.03(월)</a:t>
                      </a:r>
                      <a:endParaRPr sz="1600">
                        <a:latin typeface="Comic Sans MS"/>
                        <a:ea typeface="Comic Sans MS"/>
                        <a:cs typeface="Comic Sans MS"/>
                        <a:sym typeface="Comic Sans M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요구사항 정의서 작성</a:t>
                      </a:r>
                      <a:endParaRPr sz="1600">
                        <a:latin typeface="Comic Sans MS"/>
                        <a:ea typeface="Comic Sans MS"/>
                        <a:cs typeface="Comic Sans MS"/>
                        <a:sym typeface="Comic Sans MS"/>
                      </a:endParaRPr>
                    </a:p>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파일 및 화면 설계서 작성</a:t>
                      </a:r>
                      <a:endParaRPr sz="1600">
                        <a:latin typeface="Comic Sans MS"/>
                        <a:ea typeface="Comic Sans MS"/>
                        <a:cs typeface="Comic Sans MS"/>
                        <a:sym typeface="Comic Sans MS"/>
                      </a:endParaRPr>
                    </a:p>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테이블 정의서 작성</a:t>
                      </a:r>
                      <a:endParaRPr sz="1600">
                        <a:latin typeface="Comic Sans MS"/>
                        <a:ea typeface="Comic Sans MS"/>
                        <a:cs typeface="Comic Sans MS"/>
                        <a:sym typeface="Comic Sans MS"/>
                      </a:endParaRPr>
                    </a:p>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테이블 최종 컨펌</a:t>
                      </a:r>
                      <a:endParaRPr sz="1600">
                        <a:latin typeface="Comic Sans MS"/>
                        <a:ea typeface="Comic Sans MS"/>
                        <a:cs typeface="Comic Sans MS"/>
                        <a:sym typeface="Comic Sans M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r h="989500">
                <a:tc>
                  <a:txBody>
                    <a:bodyPr/>
                    <a:lstStyle/>
                    <a:p>
                      <a:pPr indent="0" lvl="0" marL="0" rtl="0" algn="ctr">
                        <a:spcBef>
                          <a:spcPts val="0"/>
                        </a:spcBef>
                        <a:spcAft>
                          <a:spcPts val="0"/>
                        </a:spcAft>
                        <a:buNone/>
                      </a:pPr>
                      <a:r>
                        <a:rPr b="1" lang="ko-KR" sz="1600">
                          <a:latin typeface="Comic Sans MS"/>
                          <a:ea typeface="Comic Sans MS"/>
                          <a:cs typeface="Comic Sans MS"/>
                          <a:sym typeface="Comic Sans MS"/>
                        </a:rPr>
                        <a:t>3. 프로젝트 착수</a:t>
                      </a:r>
                      <a:endParaRPr b="1" sz="1600">
                        <a:latin typeface="Comic Sans MS"/>
                        <a:ea typeface="Comic Sans MS"/>
                        <a:cs typeface="Comic Sans MS"/>
                        <a:sym typeface="Comic Sans M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ko-KR" sz="1600">
                          <a:latin typeface="Comic Sans MS"/>
                          <a:ea typeface="Comic Sans MS"/>
                          <a:cs typeface="Comic Sans MS"/>
                          <a:sym typeface="Comic Sans MS"/>
                        </a:rPr>
                        <a:t>06.04(화)-06.23(일)</a:t>
                      </a:r>
                      <a:endParaRPr sz="1600">
                        <a:latin typeface="Comic Sans MS"/>
                        <a:ea typeface="Comic Sans MS"/>
                        <a:cs typeface="Comic Sans MS"/>
                        <a:sym typeface="Comic Sans M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세부역할분담</a:t>
                      </a:r>
                      <a:endParaRPr sz="1600">
                        <a:latin typeface="Comic Sans MS"/>
                        <a:ea typeface="Comic Sans MS"/>
                        <a:cs typeface="Comic Sans MS"/>
                        <a:sym typeface="Comic Sans MS"/>
                      </a:endParaRPr>
                    </a:p>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Dao 파일 최종 컨펌</a:t>
                      </a:r>
                      <a:endParaRPr sz="1600">
                        <a:latin typeface="Comic Sans MS"/>
                        <a:ea typeface="Comic Sans MS"/>
                        <a:cs typeface="Comic Sans MS"/>
                        <a:sym typeface="Comic Sans MS"/>
                      </a:endParaRPr>
                    </a:p>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파일 구축 및 코드 구현</a:t>
                      </a:r>
                      <a:endParaRPr sz="1600">
                        <a:latin typeface="Comic Sans MS"/>
                        <a:ea typeface="Comic Sans MS"/>
                        <a:cs typeface="Comic Sans MS"/>
                        <a:sym typeface="Comic Sans M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r h="725650">
                <a:tc>
                  <a:txBody>
                    <a:bodyPr/>
                    <a:lstStyle/>
                    <a:p>
                      <a:pPr indent="0" lvl="0" marL="0" rtl="0" algn="ctr">
                        <a:spcBef>
                          <a:spcPts val="0"/>
                        </a:spcBef>
                        <a:spcAft>
                          <a:spcPts val="0"/>
                        </a:spcAft>
                        <a:buNone/>
                      </a:pPr>
                      <a:r>
                        <a:rPr b="1" lang="ko-KR" sz="1600">
                          <a:latin typeface="Comic Sans MS"/>
                          <a:ea typeface="Comic Sans MS"/>
                          <a:cs typeface="Comic Sans MS"/>
                          <a:sym typeface="Comic Sans MS"/>
                        </a:rPr>
                        <a:t>4. 프로젝트 발표</a:t>
                      </a:r>
                      <a:endParaRPr b="1" sz="1600">
                        <a:latin typeface="Comic Sans MS"/>
                        <a:ea typeface="Comic Sans MS"/>
                        <a:cs typeface="Comic Sans MS"/>
                        <a:sym typeface="Comic Sans M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ko-KR" sz="1600">
                          <a:latin typeface="Comic Sans MS"/>
                          <a:ea typeface="Comic Sans MS"/>
                          <a:cs typeface="Comic Sans MS"/>
                          <a:sym typeface="Comic Sans MS"/>
                        </a:rPr>
                        <a:t>06.24(월)-06.25(화)</a:t>
                      </a:r>
                      <a:endParaRPr sz="1600">
                        <a:latin typeface="Comic Sans MS"/>
                        <a:ea typeface="Comic Sans MS"/>
                        <a:cs typeface="Comic Sans MS"/>
                        <a:sym typeface="Comic Sans M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최종 점검</a:t>
                      </a:r>
                      <a:endParaRPr sz="1600">
                        <a:latin typeface="Comic Sans MS"/>
                        <a:ea typeface="Comic Sans MS"/>
                        <a:cs typeface="Comic Sans MS"/>
                        <a:sym typeface="Comic Sans MS"/>
                      </a:endParaRPr>
                    </a:p>
                    <a:p>
                      <a:pPr indent="0" lvl="0" marL="0" rtl="0" algn="l">
                        <a:lnSpc>
                          <a:spcPct val="115000"/>
                        </a:lnSpc>
                        <a:spcBef>
                          <a:spcPts val="0"/>
                        </a:spcBef>
                        <a:spcAft>
                          <a:spcPts val="0"/>
                        </a:spcAft>
                        <a:buNone/>
                      </a:pPr>
                      <a:r>
                        <a:rPr lang="ko-KR" sz="1600">
                          <a:latin typeface="Comic Sans MS"/>
                          <a:ea typeface="Comic Sans MS"/>
                          <a:cs typeface="Comic Sans MS"/>
                          <a:sym typeface="Comic Sans MS"/>
                        </a:rPr>
                        <a:t>최종 프로젝트 발표</a:t>
                      </a:r>
                      <a:endParaRPr sz="1600">
                        <a:latin typeface="Comic Sans MS"/>
                        <a:ea typeface="Comic Sans MS"/>
                        <a:cs typeface="Comic Sans MS"/>
                        <a:sym typeface="Comic Sans M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r h="508725">
                <a:tc>
                  <a:txBody>
                    <a:bodyPr/>
                    <a:lstStyle/>
                    <a:p>
                      <a:pPr indent="0" lvl="0" marL="0" rtl="0" algn="ctr">
                        <a:spcBef>
                          <a:spcPts val="0"/>
                        </a:spcBef>
                        <a:spcAft>
                          <a:spcPts val="0"/>
                        </a:spcAft>
                        <a:buNone/>
                      </a:pPr>
                      <a:r>
                        <a:rPr b="1" lang="ko-KR" sz="1600">
                          <a:latin typeface="Comic Sans MS"/>
                          <a:ea typeface="Comic Sans MS"/>
                          <a:cs typeface="Comic Sans MS"/>
                          <a:sym typeface="Comic Sans MS"/>
                        </a:rPr>
                        <a:t>*총 개발기간</a:t>
                      </a:r>
                      <a:endParaRPr b="1" sz="1600">
                        <a:latin typeface="Comic Sans MS"/>
                        <a:ea typeface="Comic Sans MS"/>
                        <a:cs typeface="Comic Sans MS"/>
                        <a:sym typeface="Comic Sans M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ko-KR" sz="1600">
                          <a:latin typeface="Comic Sans MS"/>
                          <a:ea typeface="Comic Sans MS"/>
                          <a:cs typeface="Comic Sans MS"/>
                          <a:sym typeface="Comic Sans MS"/>
                        </a:rPr>
                        <a:t>05.02-06.25 총 7주</a:t>
                      </a:r>
                      <a:endParaRPr sz="1600">
                        <a:latin typeface="Comic Sans MS"/>
                        <a:ea typeface="Comic Sans MS"/>
                        <a:cs typeface="Comic Sans MS"/>
                        <a:sym typeface="Comic Sans M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1600">
                        <a:latin typeface="Comic Sans MS"/>
                        <a:ea typeface="Comic Sans MS"/>
                        <a:cs typeface="Comic Sans MS"/>
                        <a:sym typeface="Comic Sans M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bl>
          </a:graphicData>
        </a:graphic>
      </p:graphicFrame>
      <p:pic>
        <p:nvPicPr>
          <p:cNvPr id="193" name="Google Shape;193;p20"/>
          <p:cNvPicPr preferRelativeResize="0"/>
          <p:nvPr/>
        </p:nvPicPr>
        <p:blipFill>
          <a:blip r:embed="rId4">
            <a:alphaModFix/>
          </a:blip>
          <a:stretch>
            <a:fillRect/>
          </a:stretch>
        </p:blipFill>
        <p:spPr>
          <a:xfrm>
            <a:off x="21400" y="0"/>
            <a:ext cx="12192000"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D2D0"/>
        </a:solidFill>
      </p:bgPr>
    </p:bg>
    <p:spTree>
      <p:nvGrpSpPr>
        <p:cNvPr id="197" name="Shape 197"/>
        <p:cNvGrpSpPr/>
        <p:nvPr/>
      </p:nvGrpSpPr>
      <p:grpSpPr>
        <a:xfrm>
          <a:off x="0" y="0"/>
          <a:ext cx="0" cy="0"/>
          <a:chOff x="0" y="0"/>
          <a:chExt cx="0" cy="0"/>
        </a:xfrm>
      </p:grpSpPr>
      <p:sp>
        <p:nvSpPr>
          <p:cNvPr id="198" name="Google Shape;198;p21"/>
          <p:cNvSpPr txBox="1"/>
          <p:nvPr/>
        </p:nvSpPr>
        <p:spPr>
          <a:xfrm>
            <a:off x="225600" y="180500"/>
            <a:ext cx="6530100" cy="7851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3200"/>
              <a:buNone/>
            </a:pPr>
            <a:r>
              <a:rPr lang="ko-KR" sz="4500">
                <a:solidFill>
                  <a:schemeClr val="lt1"/>
                </a:solidFill>
                <a:latin typeface="Jua"/>
                <a:ea typeface="Jua"/>
                <a:cs typeface="Jua"/>
                <a:sym typeface="Jua"/>
              </a:rPr>
              <a:t>04 </a:t>
            </a:r>
            <a:r>
              <a:rPr lang="ko-KR" sz="4500">
                <a:solidFill>
                  <a:schemeClr val="dk1"/>
                </a:solidFill>
                <a:latin typeface="Jua"/>
                <a:ea typeface="Jua"/>
                <a:cs typeface="Jua"/>
                <a:sym typeface="Jua"/>
              </a:rPr>
              <a:t>프로젝트 수행결과</a:t>
            </a:r>
            <a:endParaRPr sz="4500">
              <a:latin typeface="Jua"/>
              <a:ea typeface="Jua"/>
              <a:cs typeface="Jua"/>
              <a:sym typeface="Jua"/>
            </a:endParaRPr>
          </a:p>
        </p:txBody>
      </p:sp>
      <p:sp>
        <p:nvSpPr>
          <p:cNvPr id="199" name="Google Shape;199;p21"/>
          <p:cNvSpPr txBox="1"/>
          <p:nvPr/>
        </p:nvSpPr>
        <p:spPr>
          <a:xfrm>
            <a:off x="3637014" y="1326835"/>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1"/>
          <p:cNvSpPr txBox="1"/>
          <p:nvPr/>
        </p:nvSpPr>
        <p:spPr>
          <a:xfrm>
            <a:off x="7637513" y="2806660"/>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1" name="Google Shape;201;p21"/>
          <p:cNvPicPr preferRelativeResize="0"/>
          <p:nvPr/>
        </p:nvPicPr>
        <p:blipFill rotWithShape="1">
          <a:blip r:embed="rId3">
            <a:alphaModFix/>
          </a:blip>
          <a:srcRect b="0" l="0" r="0" t="0"/>
          <a:stretch/>
        </p:blipFill>
        <p:spPr>
          <a:xfrm>
            <a:off x="0" y="5320139"/>
            <a:ext cx="1487163" cy="1537861"/>
          </a:xfrm>
          <a:prstGeom prst="rect">
            <a:avLst/>
          </a:prstGeom>
          <a:noFill/>
          <a:ln>
            <a:noFill/>
          </a:ln>
        </p:spPr>
      </p:pic>
      <p:sp>
        <p:nvSpPr>
          <p:cNvPr id="202" name="Google Shape;202;p21"/>
          <p:cNvSpPr txBox="1"/>
          <p:nvPr/>
        </p:nvSpPr>
        <p:spPr>
          <a:xfrm>
            <a:off x="3789414" y="1479235"/>
            <a:ext cx="14820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1"/>
          <p:cNvSpPr txBox="1"/>
          <p:nvPr/>
        </p:nvSpPr>
        <p:spPr>
          <a:xfrm>
            <a:off x="3433950" y="2491050"/>
            <a:ext cx="5324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6000">
                <a:solidFill>
                  <a:schemeClr val="dk1"/>
                </a:solidFill>
                <a:highlight>
                  <a:schemeClr val="lt1"/>
                </a:highlight>
                <a:latin typeface="Do Hyeon"/>
                <a:ea typeface="Do Hyeon"/>
                <a:cs typeface="Do Hyeon"/>
                <a:sym typeface="Do Hyeon"/>
              </a:rPr>
              <a:t>프로젝트 실제 시연</a:t>
            </a:r>
            <a:endParaRPr sz="4600">
              <a:highlight>
                <a:schemeClr val="lt1"/>
              </a:highlight>
              <a:latin typeface="Do Hyeon"/>
              <a:ea typeface="Do Hyeon"/>
              <a:cs typeface="Do Hyeon"/>
              <a:sym typeface="Do Hyeon"/>
            </a:endParaRPr>
          </a:p>
        </p:txBody>
      </p:sp>
      <p:pic>
        <p:nvPicPr>
          <p:cNvPr id="204" name="Google Shape;204;p21"/>
          <p:cNvPicPr preferRelativeResize="0"/>
          <p:nvPr/>
        </p:nvPicPr>
        <p:blipFill>
          <a:blip r:embed="rId4">
            <a:alphaModFix/>
          </a:blip>
          <a:stretch>
            <a:fillRect/>
          </a:stretch>
        </p:blipFill>
        <p:spPr>
          <a:xfrm>
            <a:off x="16" y="3750"/>
            <a:ext cx="12191962" cy="6858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